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5"/>
  </p:sldMasterIdLst>
  <p:notesMasterIdLst>
    <p:notesMasterId r:id="rId39"/>
  </p:notesMasterIdLst>
  <p:sldIdLst>
    <p:sldId id="397" r:id="rId6"/>
    <p:sldId id="422" r:id="rId7"/>
    <p:sldId id="461" r:id="rId8"/>
    <p:sldId id="430" r:id="rId9"/>
    <p:sldId id="431" r:id="rId10"/>
    <p:sldId id="445" r:id="rId11"/>
    <p:sldId id="444" r:id="rId12"/>
    <p:sldId id="442" r:id="rId13"/>
    <p:sldId id="439" r:id="rId14"/>
    <p:sldId id="440" r:id="rId15"/>
    <p:sldId id="441" r:id="rId16"/>
    <p:sldId id="436" r:id="rId17"/>
    <p:sldId id="437" r:id="rId18"/>
    <p:sldId id="438" r:id="rId19"/>
    <p:sldId id="435" r:id="rId20"/>
    <p:sldId id="443" r:id="rId21"/>
    <p:sldId id="433" r:id="rId22"/>
    <p:sldId id="448" r:id="rId23"/>
    <p:sldId id="446" r:id="rId24"/>
    <p:sldId id="450" r:id="rId25"/>
    <p:sldId id="451" r:id="rId26"/>
    <p:sldId id="452" r:id="rId27"/>
    <p:sldId id="454" r:id="rId28"/>
    <p:sldId id="447" r:id="rId29"/>
    <p:sldId id="449" r:id="rId30"/>
    <p:sldId id="453" r:id="rId31"/>
    <p:sldId id="455" r:id="rId32"/>
    <p:sldId id="458" r:id="rId33"/>
    <p:sldId id="457" r:id="rId34"/>
    <p:sldId id="459" r:id="rId35"/>
    <p:sldId id="460" r:id="rId36"/>
    <p:sldId id="424" r:id="rId37"/>
    <p:sldId id="277" r:id="rId3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6CE6"/>
    <a:srgbClr val="5C5C5C"/>
    <a:srgbClr val="2D2E2D"/>
    <a:srgbClr val="CF022B"/>
    <a:srgbClr val="E4DFDF"/>
    <a:srgbClr val="EEEBEB"/>
    <a:srgbClr val="E4DBDB"/>
    <a:srgbClr val="7392A3"/>
    <a:srgbClr val="DACEB9"/>
    <a:srgbClr val="C6B8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0702" autoAdjust="0"/>
    <p:restoredTop sz="73832" autoAdjust="0"/>
  </p:normalViewPr>
  <p:slideViewPr>
    <p:cSldViewPr snapToGrid="0" snapToObjects="1">
      <p:cViewPr varScale="1">
        <p:scale>
          <a:sx n="56" d="100"/>
          <a:sy n="56" d="100"/>
        </p:scale>
        <p:origin x="9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B1109E-2B40-264C-80C0-0304D3D30A0B}" type="datetimeFigureOut">
              <a:rPr lang="en-US" smtClean="0"/>
              <a:t>12/14/2018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7B6664-7021-E44E-ABF4-BC24DFF02C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372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twitter.com/spellgrgicright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dirty="0" err="1" smtClean="0"/>
              <a:t>Every</a:t>
            </a:r>
            <a:r>
              <a:rPr lang="nb-NO" dirty="0" smtClean="0"/>
              <a:t> 6 </a:t>
            </a:r>
            <a:r>
              <a:rPr lang="nb-NO" dirty="0" err="1" smtClean="0"/>
              <a:t>weeks</a:t>
            </a:r>
            <a:r>
              <a:rPr lang="nb-NO" dirty="0" smtClean="0"/>
              <a:t> – </a:t>
            </a:r>
            <a:r>
              <a:rPr lang="nb-NO" dirty="0" err="1" smtClean="0"/>
              <a:t>new</a:t>
            </a:r>
            <a:r>
              <a:rPr lang="nb-NO" dirty="0" smtClean="0"/>
              <a:t> </a:t>
            </a:r>
            <a:r>
              <a:rPr lang="nb-NO" dirty="0" err="1" smtClean="0"/>
              <a:t>release</a:t>
            </a:r>
            <a:r>
              <a:rPr lang="nb-NO" dirty="0" smtClean="0"/>
              <a:t>!</a:t>
            </a:r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7B6664-7021-E44E-ABF4-BC24DFF02CB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9799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7B6664-7021-E44E-ABF4-BC24DFF02CB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7473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“How do I add my logo to the top bar?” or “How do I insert multiple lines of text into a title?”. Up till now, the answer has been “with a custom renderer”. </a:t>
            </a:r>
          </a:p>
          <a:p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dirty="0" err="1" smtClean="0"/>
              <a:t>TitleView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is part of the </a:t>
            </a:r>
            <a:r>
              <a:rPr lang="en-US" dirty="0" err="1" smtClean="0"/>
              <a:t>NavigationPage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which displays the title of the </a:t>
            </a:r>
            <a:r>
              <a:rPr lang="en-US" dirty="0" err="1" smtClean="0"/>
              <a:t>ContentPage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 it manages. From your </a:t>
            </a:r>
            <a:r>
              <a:rPr lang="en-US" dirty="0" err="1" smtClean="0"/>
              <a:t>ContentPage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you’ll access this and place whatever content you wish within a view: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7B6664-7021-E44E-ABF4-BC24DFF02CB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0278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get your buttons looking just right, all you need is the ability to tweak the padding around the text. This is now as simple as setting the new </a:t>
            </a:r>
            <a:r>
              <a:rPr lang="en-US" dirty="0" smtClean="0"/>
              <a:t>Padding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property on </a:t>
            </a:r>
            <a:r>
              <a:rPr lang="en-US" dirty="0" smtClean="0"/>
              <a:t>Button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7B6664-7021-E44E-ABF4-BC24DFF02CB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386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Visual State Manager is known and loved on other XAML platforms, and we’re thrilled to bring it to you in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Xamarin.Forms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3.0. You can now define the various states for your layouts and controls declaratively in XAML or C# and easily update your UI.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 Show login-page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with state handling for both invalid/valid username/password and the password-strength indicator using 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FontAwesome</a:t>
            </a:r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Code: Resources &amp; login</a:t>
            </a:r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7B6664-7021-E44E-ABF4-BC24DFF02CB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00975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7B6664-7021-E44E-ABF4-BC24DFF02CB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034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Flat layout, reducing UI nesting</a:t>
            </a:r>
          </a:p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Great for adaptive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layouts</a:t>
            </a:r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dirty="0" smtClean="0"/>
              <a:t/>
            </a:r>
            <a:br>
              <a:rPr lang="en-US" dirty="0" smtClean="0"/>
            </a:br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7B6664-7021-E44E-ABF4-BC24DFF02CB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3974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FlexLayout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is a new layout inspired by the web’s Flexbox. Just as browsers can be any size, the variety of screen dimensions that your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Xamarin.Forms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apps can run on has grown significantly.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FlexLayout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promotes flat, performant, and flexible UIs. </a:t>
            </a:r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7B6664-7021-E44E-ABF4-BC24DFF02CB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83794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StyleSheets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can be added as separate CSS files in your project, or inline in your Resources. A variety of common selectors are available to compose your styles.</a:t>
            </a:r>
          </a:p>
          <a:p>
            <a:r>
              <a:rPr lang="en-US" dirty="0" smtClean="0"/>
              <a:t/>
            </a:r>
            <a:br>
              <a:rPr lang="en-US" dirty="0" smtClean="0"/>
            </a:br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7B6664-7021-E44E-ABF4-BC24DFF02CB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03627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b-NO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# </a:t>
            </a:r>
            <a:r>
              <a:rPr lang="nb-NO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Selecting</a:t>
            </a:r>
            <a:r>
              <a:rPr lang="nb-NO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element by </a:t>
            </a:r>
            <a:r>
              <a:rPr lang="nb-NO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name</a:t>
            </a:r>
            <a:r>
              <a:rPr lang="nb-NO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This selector identifies the element whose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StyleId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property is set to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listView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However, if the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StyleId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property is not set, the selector will fall back to 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using the x:Name of the element</a:t>
            </a:r>
          </a:p>
          <a:p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Both In-line and as standalone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css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files.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Not to happy about the inline-style visuals.. To much overload.. Nothing elegant with that!</a:t>
            </a:r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7B6664-7021-E44E-ABF4-BC24DFF02CB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9712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7B6664-7021-E44E-ABF4-BC24DFF02CBA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8374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Beginning in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Xamarin.Forms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3.0, the explicit </a:t>
            </a:r>
            <a:r>
              <a:rPr lang="en-US" dirty="0" err="1" smtClean="0"/>
              <a:t>ResourceDictionary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tags are not required. The </a:t>
            </a:r>
            <a:r>
              <a:rPr lang="en-US" dirty="0" err="1" smtClean="0"/>
              <a:t>ResourceDictionary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object is created automatically, and you can insert the resources directly between the </a:t>
            </a:r>
            <a:r>
              <a:rPr lang="en-US" dirty="0" smtClean="0"/>
              <a:t>Resources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property-element tags:</a:t>
            </a:r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7B6664-7021-E44E-ABF4-BC24DFF02CB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5821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Beginning in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Xamarin.Forms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3.0, the explicit </a:t>
            </a:r>
            <a:r>
              <a:rPr lang="en-US" dirty="0" err="1" smtClean="0"/>
              <a:t>ResourceDictionary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tags are not required. The </a:t>
            </a:r>
            <a:r>
              <a:rPr lang="en-US" dirty="0" err="1" smtClean="0"/>
              <a:t>ResourceDictionary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object is created automatically, and you can insert the resources directly between the </a:t>
            </a:r>
            <a:r>
              <a:rPr lang="en-US" dirty="0" smtClean="0"/>
              <a:t>Resources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property-element tags:</a:t>
            </a:r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7B6664-7021-E44E-ABF4-BC24DFF02CB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6771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nb-NO" dirty="0" err="1" smtClean="0"/>
              <a:t>MaxLines</a:t>
            </a:r>
            <a:r>
              <a:rPr lang="nb-NO" baseline="0" dirty="0" smtClean="0"/>
              <a:t> and </a:t>
            </a:r>
            <a:r>
              <a:rPr lang="nb-NO" baseline="0" dirty="0" err="1" smtClean="0"/>
              <a:t>wrapping</a:t>
            </a:r>
            <a:r>
              <a:rPr lang="nb-NO" baseline="0" dirty="0" smtClean="0"/>
              <a:t>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nb-NO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LineBreakMode</a:t>
            </a:r>
            <a:r>
              <a:rPr lang="nb-NO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="</a:t>
            </a:r>
            <a:r>
              <a:rPr lang="nb-NO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TailTruncation</a:t>
            </a:r>
            <a:r>
              <a:rPr lang="nb-NO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</a:t>
            </a:r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7B6664-7021-E44E-ABF4-BC24DFF02CB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88800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bindings and gestures to spans. Now, thanks to 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Alan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Grgic’s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contribution, you can easily add text decorations such as underline and strike-through</a:t>
            </a:r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7B6664-7021-E44E-ABF4-BC24DFF02CB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2762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designer you work with has handed you a beautiful, functional design with great colors. It is now up to you to make it happen. Then you notice the text fields don’t use the standard grey placeholder color – No!</a:t>
            </a:r>
          </a:p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 to worry, you can now easily set the color with the addition of the 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PlaceholderColor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property. No sweat.</a:t>
            </a:r>
          </a:p>
          <a:p>
            <a:endParaRPr lang="en-US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b-NO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Auto-</a:t>
            </a:r>
            <a:r>
              <a:rPr lang="nb-NO" sz="1200" b="1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Resize</a:t>
            </a:r>
            <a:endParaRPr lang="nb-NO" sz="1200" b="1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When you have a multi-line entry, known in </a:t>
            </a:r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Xamarin.Forms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as an </a:t>
            </a:r>
            <a:r>
              <a:rPr lang="en-US" dirty="0" smtClean="0"/>
              <a:t>Editor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you want the user to be able to continue typing additional rows while the control automatically grows, you can now do just that with a single property.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7B6664-7021-E44E-ABF4-BC24DFF02CB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1786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Xamarin.Forms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uses these convenient methods to customize your UI and app behavior for the different platforms and devices you target. Typically in XAML this looks like:</a:t>
            </a:r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7B6664-7021-E44E-ABF4-BC24DFF02CB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8178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 can be a bit much to type, over and over again. With this new extension, the same code can become:</a:t>
            </a:r>
          </a:p>
          <a:p>
            <a:r>
              <a:rPr lang="en-US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Nydelig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!!</a:t>
            </a:r>
            <a:r>
              <a:rPr lang="en-US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&lt;3 #</a:t>
            </a:r>
            <a:r>
              <a:rPr lang="en-US" sz="1200" b="0" i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onelove</a:t>
            </a:r>
            <a:endParaRPr lang="nb-N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7B6664-7021-E44E-ABF4-BC24DFF02CB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1284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Apply this to your </a:t>
            </a:r>
            <a:r>
              <a:rPr lang="en-US" dirty="0" err="1" smtClean="0"/>
              <a:t>ContentPage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Device.FlowDirection</a:t>
            </a:r>
            <a:r>
              <a:rPr lang="en-US" dirty="0" smtClean="0"/>
              <a:t> is a helper to get the device direction based on language and region choices</a:t>
            </a:r>
          </a:p>
          <a:p>
            <a:r>
              <a:rPr lang="en-US" dirty="0" smtClean="0"/>
              <a:t>inherited by children. Can be </a:t>
            </a:r>
            <a:r>
              <a:rPr lang="en-US" dirty="0" err="1" smtClean="0"/>
              <a:t>overriden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7B6664-7021-E44E-ABF4-BC24DFF02CB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0933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svg"/><Relationship Id="rId4" Type="http://schemas.openxmlformats.org/officeDocument/2006/relationships/image" Target="../media/image1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o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3563857-6884-904F-8D70-C6F8FE8424F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Bild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74010" y="6107646"/>
            <a:ext cx="2666365" cy="339040"/>
          </a:xfrm>
          <a:prstGeom prst="rect">
            <a:avLst/>
          </a:prstGeom>
        </p:spPr>
      </p:pic>
      <p:sp>
        <p:nvSpPr>
          <p:cNvPr id="15" name="Text Placeholder 24"/>
          <p:cNvSpPr>
            <a:spLocks noGrp="1"/>
          </p:cNvSpPr>
          <p:nvPr>
            <p:ph type="body" sz="quarter" idx="10" hasCustomPrompt="1"/>
          </p:nvPr>
        </p:nvSpPr>
        <p:spPr>
          <a:xfrm>
            <a:off x="7166325" y="995881"/>
            <a:ext cx="4689880" cy="3443597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6500">
                <a:solidFill>
                  <a:schemeClr val="bg1"/>
                </a:solidFill>
                <a:latin typeface="+mj-lt"/>
                <a:ea typeface="Calibri" charset="0"/>
                <a:cs typeface="Calibri" charset="0"/>
              </a:defRPr>
            </a:lvl1pPr>
            <a:lvl2pPr marL="342900" indent="0">
              <a:buNone/>
              <a:defRPr sz="2400">
                <a:latin typeface="Tahoma" charset="0"/>
                <a:ea typeface="Tahoma" charset="0"/>
                <a:cs typeface="Tahoma" charset="0"/>
              </a:defRPr>
            </a:lvl2pPr>
            <a:lvl3pPr marL="685800" indent="0">
              <a:buNone/>
              <a:defRPr sz="2400">
                <a:latin typeface="Tahoma" charset="0"/>
                <a:ea typeface="Tahoma" charset="0"/>
                <a:cs typeface="Tahoma" charset="0"/>
              </a:defRPr>
            </a:lvl3pPr>
            <a:lvl4pPr marL="1028700" indent="0">
              <a:buNone/>
              <a:defRPr sz="2400">
                <a:latin typeface="Tahoma" charset="0"/>
                <a:ea typeface="Tahoma" charset="0"/>
                <a:cs typeface="Tahoma" charset="0"/>
              </a:defRPr>
            </a:lvl4pPr>
            <a:lvl5pPr marL="1371600" indent="0">
              <a:buNone/>
              <a:defRPr sz="2400">
                <a:latin typeface="Tahoma" charset="0"/>
                <a:ea typeface="Tahoma" charset="0"/>
                <a:cs typeface="Tahoma" charset="0"/>
              </a:defRPr>
            </a:lvl5pPr>
          </a:lstStyle>
          <a:p>
            <a:pPr lvl="0"/>
            <a:r>
              <a:rPr lang="en-US" dirty="0"/>
              <a:t>Enter presentation</a:t>
            </a:r>
          </a:p>
        </p:txBody>
      </p:sp>
      <p:sp>
        <p:nvSpPr>
          <p:cNvPr id="16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7222887" y="4687283"/>
            <a:ext cx="4613145" cy="50614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800" baseline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342900" indent="0">
              <a:buNone/>
              <a:defRPr sz="2400">
                <a:latin typeface="Tahoma" charset="0"/>
                <a:ea typeface="Tahoma" charset="0"/>
                <a:cs typeface="Tahoma" charset="0"/>
              </a:defRPr>
            </a:lvl2pPr>
            <a:lvl3pPr marL="685800" indent="0">
              <a:buNone/>
              <a:defRPr sz="2400">
                <a:latin typeface="Tahoma" charset="0"/>
                <a:ea typeface="Tahoma" charset="0"/>
                <a:cs typeface="Tahoma" charset="0"/>
              </a:defRPr>
            </a:lvl3pPr>
            <a:lvl4pPr marL="1028700" indent="0">
              <a:buNone/>
              <a:defRPr sz="2400">
                <a:latin typeface="Tahoma" charset="0"/>
                <a:ea typeface="Tahoma" charset="0"/>
                <a:cs typeface="Tahoma" charset="0"/>
              </a:defRPr>
            </a:lvl4pPr>
            <a:lvl5pPr marL="1371600" indent="0">
              <a:buNone/>
              <a:defRPr sz="2400">
                <a:latin typeface="Tahoma" charset="0"/>
                <a:ea typeface="Tahoma" charset="0"/>
                <a:cs typeface="Tahoma" charset="0"/>
              </a:defRPr>
            </a:lvl5pPr>
          </a:lstStyle>
          <a:p>
            <a:pPr lvl="0"/>
            <a:r>
              <a:rPr lang="en-US" dirty="0" err="1"/>
              <a:t>Name/Subtitle</a:t>
            </a:r>
            <a:endParaRPr lang="en-US" dirty="0"/>
          </a:p>
        </p:txBody>
      </p:sp>
      <p:sp>
        <p:nvSpPr>
          <p:cNvPr id="18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7240473" y="5136267"/>
            <a:ext cx="2681287" cy="32904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aseline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342900" indent="0">
              <a:buNone/>
              <a:defRPr sz="2400">
                <a:latin typeface="Tahoma" charset="0"/>
                <a:ea typeface="Tahoma" charset="0"/>
                <a:cs typeface="Tahoma" charset="0"/>
              </a:defRPr>
            </a:lvl2pPr>
            <a:lvl3pPr marL="685800" indent="0">
              <a:buNone/>
              <a:defRPr sz="2400">
                <a:latin typeface="Tahoma" charset="0"/>
                <a:ea typeface="Tahoma" charset="0"/>
                <a:cs typeface="Tahoma" charset="0"/>
              </a:defRPr>
            </a:lvl3pPr>
            <a:lvl4pPr marL="1028700" indent="0">
              <a:buNone/>
              <a:defRPr sz="2400">
                <a:latin typeface="Tahoma" charset="0"/>
                <a:ea typeface="Tahoma" charset="0"/>
                <a:cs typeface="Tahoma" charset="0"/>
              </a:defRPr>
            </a:lvl4pPr>
            <a:lvl5pPr marL="1371600" indent="0">
              <a:buNone/>
              <a:defRPr sz="2400">
                <a:latin typeface="Tahoma" charset="0"/>
                <a:ea typeface="Tahoma" charset="0"/>
                <a:cs typeface="Tahoma" charset="0"/>
              </a:defRPr>
            </a:lvl5pPr>
          </a:lstStyle>
          <a:p>
            <a:pPr lvl="0"/>
            <a:r>
              <a:rPr lang="en-US" dirty="0"/>
              <a:t>XX.XX. 20XX</a:t>
            </a:r>
          </a:p>
        </p:txBody>
      </p:sp>
      <p:sp>
        <p:nvSpPr>
          <p:cNvPr id="5" name="Ellipse 4"/>
          <p:cNvSpPr/>
          <p:nvPr userDrawn="1"/>
        </p:nvSpPr>
        <p:spPr>
          <a:xfrm>
            <a:off x="2423089" y="3895078"/>
            <a:ext cx="91543" cy="915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Ellipse 18"/>
          <p:cNvSpPr/>
          <p:nvPr userDrawn="1"/>
        </p:nvSpPr>
        <p:spPr>
          <a:xfrm>
            <a:off x="2730499" y="3345065"/>
            <a:ext cx="73809" cy="7380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Ellipse 19"/>
          <p:cNvSpPr/>
          <p:nvPr userDrawn="1"/>
        </p:nvSpPr>
        <p:spPr>
          <a:xfrm>
            <a:off x="3569965" y="3803113"/>
            <a:ext cx="101414" cy="10141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Ellipse 20"/>
          <p:cNvSpPr/>
          <p:nvPr userDrawn="1"/>
        </p:nvSpPr>
        <p:spPr>
          <a:xfrm>
            <a:off x="3420850" y="3332758"/>
            <a:ext cx="98423" cy="9842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Ellipse 21"/>
          <p:cNvSpPr/>
          <p:nvPr userDrawn="1"/>
        </p:nvSpPr>
        <p:spPr>
          <a:xfrm>
            <a:off x="3834840" y="2607557"/>
            <a:ext cx="112206" cy="11220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Ellipse 22"/>
          <p:cNvSpPr/>
          <p:nvPr userDrawn="1"/>
        </p:nvSpPr>
        <p:spPr>
          <a:xfrm>
            <a:off x="3474480" y="2553538"/>
            <a:ext cx="108038" cy="10803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Ellipse 23"/>
          <p:cNvSpPr/>
          <p:nvPr userDrawn="1"/>
        </p:nvSpPr>
        <p:spPr>
          <a:xfrm>
            <a:off x="3947046" y="3092024"/>
            <a:ext cx="53380" cy="533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Ellipse 24"/>
          <p:cNvSpPr/>
          <p:nvPr userDrawn="1"/>
        </p:nvSpPr>
        <p:spPr>
          <a:xfrm>
            <a:off x="2978574" y="4072242"/>
            <a:ext cx="115490" cy="1154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Ellipse 25"/>
          <p:cNvSpPr/>
          <p:nvPr userDrawn="1"/>
        </p:nvSpPr>
        <p:spPr>
          <a:xfrm>
            <a:off x="2528849" y="2544381"/>
            <a:ext cx="85860" cy="858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Ellipse 26"/>
          <p:cNvSpPr/>
          <p:nvPr userDrawn="1"/>
        </p:nvSpPr>
        <p:spPr>
          <a:xfrm>
            <a:off x="4541966" y="3986621"/>
            <a:ext cx="98237" cy="9823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Ellipse 28"/>
          <p:cNvSpPr/>
          <p:nvPr userDrawn="1"/>
        </p:nvSpPr>
        <p:spPr>
          <a:xfrm>
            <a:off x="507017" y="2205410"/>
            <a:ext cx="1009040" cy="1009040"/>
          </a:xfrm>
          <a:prstGeom prst="ellipse">
            <a:avLst/>
          </a:prstGeom>
          <a:noFill/>
          <a:ln>
            <a:solidFill>
              <a:schemeClr val="accent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Ellipse 27"/>
          <p:cNvSpPr/>
          <p:nvPr userDrawn="1"/>
        </p:nvSpPr>
        <p:spPr>
          <a:xfrm>
            <a:off x="2013701" y="3035585"/>
            <a:ext cx="109819" cy="10981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30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150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10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50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30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150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10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50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1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5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3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15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10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5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10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50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30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150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0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50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0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>
        <p:tmplLst>
          <p:tmpl lvl="1">
            <p:tnLst>
              <p:par>
                <p:cTn presetID="14" presetClass="entr" presetSubtype="1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randombar(horizontal)">
                      <p:cBhvr>
                        <p:cTn dur="10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" grpId="0" animBg="1"/>
      <p:bldP spid="5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9" grpId="0" animBg="1"/>
      <p:bldP spid="29" grpId="1" animBg="1"/>
      <p:bldP spid="28" grpId="0" animBg="1"/>
      <p:bldP spid="28" grpId="1" animBg="1"/>
    </p:bldLst>
  </p:timing>
  <p:extLst mod="1">
    <p:ext uri="{DCECCB84-F9BA-43D5-87BE-67443E8EF086}">
      <p15:sldGuideLst xmlns:p15="http://schemas.microsoft.com/office/powerpoint/2012/main">
        <p15:guide id="1" orient="horz" pos="2228">
          <p15:clr>
            <a:srgbClr val="FBAE40"/>
          </p15:clr>
        </p15:guide>
        <p15:guide id="2" pos="74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eft - image right slan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1101496" y="1606723"/>
            <a:ext cx="4950869" cy="4809951"/>
          </a:xfrm>
          <a:custGeom>
            <a:avLst/>
            <a:gdLst>
              <a:gd name="connsiteX0" fmla="*/ 0 w 4548533"/>
              <a:gd name="connsiteY0" fmla="*/ 0 h 4809951"/>
              <a:gd name="connsiteX1" fmla="*/ 4548533 w 4548533"/>
              <a:gd name="connsiteY1" fmla="*/ 0 h 4809951"/>
              <a:gd name="connsiteX2" fmla="*/ 4548533 w 4548533"/>
              <a:gd name="connsiteY2" fmla="*/ 4809951 h 4809951"/>
              <a:gd name="connsiteX3" fmla="*/ 0 w 4548533"/>
              <a:gd name="connsiteY3" fmla="*/ 4809951 h 4809951"/>
              <a:gd name="connsiteX4" fmla="*/ 0 w 4548533"/>
              <a:gd name="connsiteY4" fmla="*/ 0 h 4809951"/>
              <a:gd name="connsiteX0" fmla="*/ 0 w 4548533"/>
              <a:gd name="connsiteY0" fmla="*/ 0 h 4809951"/>
              <a:gd name="connsiteX1" fmla="*/ 4548533 w 4548533"/>
              <a:gd name="connsiteY1" fmla="*/ 0 h 4809951"/>
              <a:gd name="connsiteX2" fmla="*/ 3926741 w 4548533"/>
              <a:gd name="connsiteY2" fmla="*/ 4809951 h 4809951"/>
              <a:gd name="connsiteX3" fmla="*/ 0 w 4548533"/>
              <a:gd name="connsiteY3" fmla="*/ 4809951 h 4809951"/>
              <a:gd name="connsiteX4" fmla="*/ 0 w 4548533"/>
              <a:gd name="connsiteY4" fmla="*/ 0 h 4809951"/>
              <a:gd name="connsiteX0" fmla="*/ 0 w 4950869"/>
              <a:gd name="connsiteY0" fmla="*/ 0 h 4809951"/>
              <a:gd name="connsiteX1" fmla="*/ 4950869 w 4950869"/>
              <a:gd name="connsiteY1" fmla="*/ 0 h 4809951"/>
              <a:gd name="connsiteX2" fmla="*/ 3926741 w 4950869"/>
              <a:gd name="connsiteY2" fmla="*/ 4809951 h 4809951"/>
              <a:gd name="connsiteX3" fmla="*/ 0 w 4950869"/>
              <a:gd name="connsiteY3" fmla="*/ 4809951 h 4809951"/>
              <a:gd name="connsiteX4" fmla="*/ 0 w 4950869"/>
              <a:gd name="connsiteY4" fmla="*/ 0 h 4809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0869" h="4809951">
                <a:moveTo>
                  <a:pt x="0" y="0"/>
                </a:moveTo>
                <a:lnTo>
                  <a:pt x="4950869" y="0"/>
                </a:lnTo>
                <a:lnTo>
                  <a:pt x="3926741" y="4809951"/>
                </a:lnTo>
                <a:lnTo>
                  <a:pt x="0" y="4809951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US" dirty="0"/>
              <a:t>Text </a:t>
            </a:r>
            <a:r>
              <a:rPr lang="mr-IN" dirty="0"/>
              <a:t>–</a:t>
            </a:r>
            <a:r>
              <a:rPr lang="en-US" dirty="0"/>
              <a:t> Calibri 24pt</a:t>
            </a:r>
          </a:p>
          <a:p>
            <a:pPr lvl="1"/>
            <a:r>
              <a:rPr lang="en-US" dirty="0"/>
              <a:t>Second level 20pt</a:t>
            </a:r>
          </a:p>
          <a:p>
            <a:pPr lvl="2"/>
            <a:r>
              <a:rPr lang="en-US" dirty="0" err="1"/>
              <a:t>Third level</a:t>
            </a:r>
            <a:r>
              <a:rPr lang="en-US" dirty="0"/>
              <a:t> 18pt</a:t>
            </a:r>
          </a:p>
        </p:txBody>
      </p:sp>
      <p:sp>
        <p:nvSpPr>
          <p:cNvPr id="5" name="Plassholder for bilde 4"/>
          <p:cNvSpPr>
            <a:spLocks noGrp="1"/>
          </p:cNvSpPr>
          <p:nvPr>
            <p:ph type="pic" sz="quarter" idx="15" hasCustomPrompt="1"/>
          </p:nvPr>
        </p:nvSpPr>
        <p:spPr>
          <a:xfrm>
            <a:off x="5638800" y="0"/>
            <a:ext cx="65532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  <a:gd name="connsiteX4" fmla="*/ 0 w 6096000"/>
              <a:gd name="connsiteY4" fmla="*/ 0 h 6858000"/>
              <a:gd name="connsiteX0" fmla="*/ 897147 w 6096000"/>
              <a:gd name="connsiteY0" fmla="*/ 0 h 6866626"/>
              <a:gd name="connsiteX1" fmla="*/ 6096000 w 6096000"/>
              <a:gd name="connsiteY1" fmla="*/ 8626 h 6866626"/>
              <a:gd name="connsiteX2" fmla="*/ 6096000 w 6096000"/>
              <a:gd name="connsiteY2" fmla="*/ 6866626 h 6866626"/>
              <a:gd name="connsiteX3" fmla="*/ 0 w 6096000"/>
              <a:gd name="connsiteY3" fmla="*/ 6866626 h 6866626"/>
              <a:gd name="connsiteX4" fmla="*/ 897147 w 6096000"/>
              <a:gd name="connsiteY4" fmla="*/ 0 h 6866626"/>
              <a:gd name="connsiteX0" fmla="*/ 1354347 w 6553200"/>
              <a:gd name="connsiteY0" fmla="*/ 0 h 6866626"/>
              <a:gd name="connsiteX1" fmla="*/ 6553200 w 6553200"/>
              <a:gd name="connsiteY1" fmla="*/ 8626 h 6866626"/>
              <a:gd name="connsiteX2" fmla="*/ 6553200 w 6553200"/>
              <a:gd name="connsiteY2" fmla="*/ 6866626 h 6866626"/>
              <a:gd name="connsiteX3" fmla="*/ 0 w 6553200"/>
              <a:gd name="connsiteY3" fmla="*/ 6866626 h 6866626"/>
              <a:gd name="connsiteX4" fmla="*/ 1354347 w 6553200"/>
              <a:gd name="connsiteY4" fmla="*/ 0 h 6866626"/>
              <a:gd name="connsiteX0" fmla="*/ 1371600 w 6553200"/>
              <a:gd name="connsiteY0" fmla="*/ 1 h 6858000"/>
              <a:gd name="connsiteX1" fmla="*/ 6553200 w 6553200"/>
              <a:gd name="connsiteY1" fmla="*/ 0 h 6858000"/>
              <a:gd name="connsiteX2" fmla="*/ 6553200 w 6553200"/>
              <a:gd name="connsiteY2" fmla="*/ 6858000 h 6858000"/>
              <a:gd name="connsiteX3" fmla="*/ 0 w 6553200"/>
              <a:gd name="connsiteY3" fmla="*/ 6858000 h 6858000"/>
              <a:gd name="connsiteX4" fmla="*/ 1371600 w 6553200"/>
              <a:gd name="connsiteY4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53200" h="6858000">
                <a:moveTo>
                  <a:pt x="1371600" y="1"/>
                </a:moveTo>
                <a:lnTo>
                  <a:pt x="6553200" y="0"/>
                </a:lnTo>
                <a:lnTo>
                  <a:pt x="6553200" y="6858000"/>
                </a:lnTo>
                <a:lnTo>
                  <a:pt x="0" y="6858000"/>
                </a:lnTo>
                <a:lnTo>
                  <a:pt x="1371600" y="1"/>
                </a:lnTo>
                <a:close/>
              </a:path>
            </a:pathLst>
          </a:custGeom>
        </p:spPr>
        <p:txBody>
          <a:bodyPr anchor="ctr"/>
          <a:lstStyle>
            <a:lvl1pPr marL="228600" marR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1600"/>
            </a:lvl1pPr>
          </a:lstStyle>
          <a:p>
            <a:r>
              <a:rPr lang="en-US" dirty="0"/>
              <a:t>Drag picture to placeholder or click icon to add</a:t>
            </a:r>
          </a:p>
        </p:txBody>
      </p:sp>
      <p:grpSp>
        <p:nvGrpSpPr>
          <p:cNvPr id="9" name="Gruppe 8"/>
          <p:cNvGrpSpPr/>
          <p:nvPr userDrawn="1"/>
        </p:nvGrpSpPr>
        <p:grpSpPr>
          <a:xfrm>
            <a:off x="0" y="0"/>
            <a:ext cx="802800" cy="1052380"/>
            <a:chOff x="0" y="0"/>
            <a:chExt cx="802800" cy="1052380"/>
          </a:xfrm>
        </p:grpSpPr>
        <p:sp>
          <p:nvSpPr>
            <p:cNvPr id="10" name="Rektangel 9"/>
            <p:cNvSpPr/>
            <p:nvPr/>
          </p:nvSpPr>
          <p:spPr>
            <a:xfrm>
              <a:off x="0" y="0"/>
              <a:ext cx="802800" cy="105238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pic>
          <p:nvPicPr>
            <p:cNvPr id="11" name="Bilde 10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5400" y="543147"/>
              <a:ext cx="432000" cy="320727"/>
            </a:xfrm>
            <a:prstGeom prst="rect">
              <a:avLst/>
            </a:prstGeom>
          </p:spPr>
        </p:pic>
      </p:grpSp>
      <p:sp>
        <p:nvSpPr>
          <p:cNvPr id="8" name="Title Placeholder 14">
            <a:extLst>
              <a:ext uri="{FF2B5EF4-FFF2-40B4-BE49-F238E27FC236}">
                <a16:creationId xmlns:a16="http://schemas.microsoft.com/office/drawing/2014/main" id="{16ED3784-8F21-9049-9A8F-AAD21A74A7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10527" y="0"/>
            <a:ext cx="5412193" cy="1218457"/>
          </a:xfrm>
          <a:custGeom>
            <a:avLst/>
            <a:gdLst>
              <a:gd name="connsiteX0" fmla="*/ 0 w 5412193"/>
              <a:gd name="connsiteY0" fmla="*/ 0 h 1218457"/>
              <a:gd name="connsiteX1" fmla="*/ 5412193 w 5412193"/>
              <a:gd name="connsiteY1" fmla="*/ 0 h 1218457"/>
              <a:gd name="connsiteX2" fmla="*/ 5412193 w 5412193"/>
              <a:gd name="connsiteY2" fmla="*/ 1218457 h 1218457"/>
              <a:gd name="connsiteX3" fmla="*/ 0 w 5412193"/>
              <a:gd name="connsiteY3" fmla="*/ 1218457 h 1218457"/>
              <a:gd name="connsiteX4" fmla="*/ 0 w 5412193"/>
              <a:gd name="connsiteY4" fmla="*/ 0 h 1218457"/>
              <a:gd name="connsiteX0" fmla="*/ 0 w 5412193"/>
              <a:gd name="connsiteY0" fmla="*/ 0 h 1218457"/>
              <a:gd name="connsiteX1" fmla="*/ 5412193 w 5412193"/>
              <a:gd name="connsiteY1" fmla="*/ 0 h 1218457"/>
              <a:gd name="connsiteX2" fmla="*/ 5115013 w 5412193"/>
              <a:gd name="connsiteY2" fmla="*/ 1203217 h 1218457"/>
              <a:gd name="connsiteX3" fmla="*/ 0 w 5412193"/>
              <a:gd name="connsiteY3" fmla="*/ 1218457 h 1218457"/>
              <a:gd name="connsiteX4" fmla="*/ 0 w 5412193"/>
              <a:gd name="connsiteY4" fmla="*/ 0 h 1218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12193" h="1218457">
                <a:moveTo>
                  <a:pt x="0" y="0"/>
                </a:moveTo>
                <a:lnTo>
                  <a:pt x="5412193" y="0"/>
                </a:lnTo>
                <a:lnTo>
                  <a:pt x="5115013" y="1203217"/>
                </a:lnTo>
                <a:lnTo>
                  <a:pt x="0" y="1218457"/>
                </a:lnTo>
                <a:lnTo>
                  <a:pt x="0" y="0"/>
                </a:lnTo>
                <a:close/>
              </a:path>
            </a:pathLst>
          </a:custGeom>
        </p:spPr>
        <p:txBody>
          <a:bodyPr vert="horz" wrap="square" lIns="91440" tIns="45720" rIns="91440" bIns="45720" rtlCol="0" anchor="b">
            <a:normAutofit/>
          </a:bodyPr>
          <a:lstStyle>
            <a:lvl1pPr>
              <a:defRPr sz="3600" b="1" baseline="0">
                <a:latin typeface="+mn-lt"/>
              </a:defRPr>
            </a:lvl1pPr>
          </a:lstStyle>
          <a:p>
            <a:r>
              <a:rPr lang="nb-NO" dirty="0"/>
              <a:t>Title</a:t>
            </a:r>
            <a:endParaRPr lang="en-US" dirty="0"/>
          </a:p>
        </p:txBody>
      </p:sp>
    </p:spTree>
    <p:extLst/>
  </p:cSld>
  <p:clrMapOvr>
    <a:masterClrMapping/>
  </p:clrMapOvr>
  <p:extLst mod="1"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pos="756">
          <p15:clr>
            <a:srgbClr val="FBAE40"/>
          </p15:clr>
        </p15:guide>
        <p15:guide id="6" orient="horz" pos="4042">
          <p15:clr>
            <a:srgbClr val="FBAE40"/>
          </p15:clr>
        </p15:guide>
        <p15:guide id="7" orient="horz" pos="119">
          <p15:clr>
            <a:srgbClr val="FBAE40"/>
          </p15:clr>
        </p15:guide>
        <p15:guide id="9" pos="506">
          <p15:clr>
            <a:srgbClr val="FBAE40"/>
          </p15:clr>
        </p15:guide>
        <p15:guide id="10" orient="horz" pos="1071">
          <p15:clr>
            <a:srgbClr val="FBAE40"/>
          </p15:clr>
        </p15:guide>
        <p15:guide id="11" pos="257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 left - image right slan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1101496" y="1606723"/>
            <a:ext cx="7643919" cy="4825581"/>
          </a:xfrm>
          <a:custGeom>
            <a:avLst/>
            <a:gdLst>
              <a:gd name="connsiteX0" fmla="*/ 0 w 4548533"/>
              <a:gd name="connsiteY0" fmla="*/ 0 h 4809951"/>
              <a:gd name="connsiteX1" fmla="*/ 4548533 w 4548533"/>
              <a:gd name="connsiteY1" fmla="*/ 0 h 4809951"/>
              <a:gd name="connsiteX2" fmla="*/ 4548533 w 4548533"/>
              <a:gd name="connsiteY2" fmla="*/ 4809951 h 4809951"/>
              <a:gd name="connsiteX3" fmla="*/ 0 w 4548533"/>
              <a:gd name="connsiteY3" fmla="*/ 4809951 h 4809951"/>
              <a:gd name="connsiteX4" fmla="*/ 0 w 4548533"/>
              <a:gd name="connsiteY4" fmla="*/ 0 h 4809951"/>
              <a:gd name="connsiteX0" fmla="*/ 0 w 4548533"/>
              <a:gd name="connsiteY0" fmla="*/ 0 h 4809951"/>
              <a:gd name="connsiteX1" fmla="*/ 4548533 w 4548533"/>
              <a:gd name="connsiteY1" fmla="*/ 0 h 4809951"/>
              <a:gd name="connsiteX2" fmla="*/ 3926741 w 4548533"/>
              <a:gd name="connsiteY2" fmla="*/ 4809951 h 4809951"/>
              <a:gd name="connsiteX3" fmla="*/ 0 w 4548533"/>
              <a:gd name="connsiteY3" fmla="*/ 4809951 h 4809951"/>
              <a:gd name="connsiteX4" fmla="*/ 0 w 4548533"/>
              <a:gd name="connsiteY4" fmla="*/ 0 h 4809951"/>
              <a:gd name="connsiteX0" fmla="*/ 0 w 4950869"/>
              <a:gd name="connsiteY0" fmla="*/ 0 h 4809951"/>
              <a:gd name="connsiteX1" fmla="*/ 4950869 w 4950869"/>
              <a:gd name="connsiteY1" fmla="*/ 0 h 4809951"/>
              <a:gd name="connsiteX2" fmla="*/ 3926741 w 4950869"/>
              <a:gd name="connsiteY2" fmla="*/ 4809951 h 4809951"/>
              <a:gd name="connsiteX3" fmla="*/ 0 w 4950869"/>
              <a:gd name="connsiteY3" fmla="*/ 4809951 h 4809951"/>
              <a:gd name="connsiteX4" fmla="*/ 0 w 4950869"/>
              <a:gd name="connsiteY4" fmla="*/ 0 h 4809951"/>
              <a:gd name="connsiteX0" fmla="*/ 0 w 4950869"/>
              <a:gd name="connsiteY0" fmla="*/ 0 h 4825581"/>
              <a:gd name="connsiteX1" fmla="*/ 4950869 w 4950869"/>
              <a:gd name="connsiteY1" fmla="*/ 0 h 4825581"/>
              <a:gd name="connsiteX2" fmla="*/ 4245643 w 4950869"/>
              <a:gd name="connsiteY2" fmla="*/ 4825581 h 4825581"/>
              <a:gd name="connsiteX3" fmla="*/ 0 w 4950869"/>
              <a:gd name="connsiteY3" fmla="*/ 4809951 h 4825581"/>
              <a:gd name="connsiteX4" fmla="*/ 0 w 4950869"/>
              <a:gd name="connsiteY4" fmla="*/ 0 h 4825581"/>
              <a:gd name="connsiteX0" fmla="*/ 0 w 4950869"/>
              <a:gd name="connsiteY0" fmla="*/ 0 h 4825581"/>
              <a:gd name="connsiteX1" fmla="*/ 4950869 w 4950869"/>
              <a:gd name="connsiteY1" fmla="*/ 0 h 4825581"/>
              <a:gd name="connsiteX2" fmla="*/ 4270953 w 4950869"/>
              <a:gd name="connsiteY2" fmla="*/ 4825581 h 4825581"/>
              <a:gd name="connsiteX3" fmla="*/ 0 w 4950869"/>
              <a:gd name="connsiteY3" fmla="*/ 4809951 h 4825581"/>
              <a:gd name="connsiteX4" fmla="*/ 0 w 4950869"/>
              <a:gd name="connsiteY4" fmla="*/ 0 h 4825581"/>
              <a:gd name="connsiteX0" fmla="*/ 0 w 4950869"/>
              <a:gd name="connsiteY0" fmla="*/ 0 h 4825581"/>
              <a:gd name="connsiteX1" fmla="*/ 4950869 w 4950869"/>
              <a:gd name="connsiteY1" fmla="*/ 0 h 4825581"/>
              <a:gd name="connsiteX2" fmla="*/ 4250706 w 4950869"/>
              <a:gd name="connsiteY2" fmla="*/ 4825581 h 4825581"/>
              <a:gd name="connsiteX3" fmla="*/ 0 w 4950869"/>
              <a:gd name="connsiteY3" fmla="*/ 4809951 h 4825581"/>
              <a:gd name="connsiteX4" fmla="*/ 0 w 4950869"/>
              <a:gd name="connsiteY4" fmla="*/ 0 h 4825581"/>
              <a:gd name="connsiteX0" fmla="*/ 0 w 4950869"/>
              <a:gd name="connsiteY0" fmla="*/ 0 h 4825581"/>
              <a:gd name="connsiteX1" fmla="*/ 4950869 w 4950869"/>
              <a:gd name="connsiteY1" fmla="*/ 0 h 4825581"/>
              <a:gd name="connsiteX2" fmla="*/ 4276016 w 4950869"/>
              <a:gd name="connsiteY2" fmla="*/ 4825581 h 4825581"/>
              <a:gd name="connsiteX3" fmla="*/ 0 w 4950869"/>
              <a:gd name="connsiteY3" fmla="*/ 4809951 h 4825581"/>
              <a:gd name="connsiteX4" fmla="*/ 0 w 4950869"/>
              <a:gd name="connsiteY4" fmla="*/ 0 h 4825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0869" h="4825581">
                <a:moveTo>
                  <a:pt x="0" y="0"/>
                </a:moveTo>
                <a:lnTo>
                  <a:pt x="4950869" y="0"/>
                </a:lnTo>
                <a:lnTo>
                  <a:pt x="4276016" y="4825581"/>
                </a:lnTo>
                <a:lnTo>
                  <a:pt x="0" y="4809951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US" dirty="0"/>
              <a:t>Text </a:t>
            </a:r>
            <a:r>
              <a:rPr lang="mr-IN" dirty="0"/>
              <a:t>–</a:t>
            </a:r>
            <a:r>
              <a:rPr lang="en-US" dirty="0"/>
              <a:t> Calibri 24pt</a:t>
            </a:r>
          </a:p>
          <a:p>
            <a:pPr lvl="1"/>
            <a:r>
              <a:rPr lang="en-US" dirty="0"/>
              <a:t>Second level 20pt</a:t>
            </a:r>
          </a:p>
          <a:p>
            <a:pPr lvl="2"/>
            <a:r>
              <a:rPr lang="en-US" dirty="0" err="1"/>
              <a:t>Third level</a:t>
            </a:r>
            <a:r>
              <a:rPr lang="en-US" dirty="0"/>
              <a:t> 18pt</a:t>
            </a:r>
          </a:p>
        </p:txBody>
      </p:sp>
      <p:sp>
        <p:nvSpPr>
          <p:cNvPr id="5" name="Plassholder for bilde 4"/>
          <p:cNvSpPr>
            <a:spLocks noGrp="1"/>
          </p:cNvSpPr>
          <p:nvPr>
            <p:ph type="pic" sz="quarter" idx="15" hasCustomPrompt="1"/>
          </p:nvPr>
        </p:nvSpPr>
        <p:spPr>
          <a:xfrm>
            <a:off x="8106205" y="0"/>
            <a:ext cx="4102407" cy="6881446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  <a:gd name="connsiteX4" fmla="*/ 0 w 6096000"/>
              <a:gd name="connsiteY4" fmla="*/ 0 h 6858000"/>
              <a:gd name="connsiteX0" fmla="*/ 897147 w 6096000"/>
              <a:gd name="connsiteY0" fmla="*/ 0 h 6866626"/>
              <a:gd name="connsiteX1" fmla="*/ 6096000 w 6096000"/>
              <a:gd name="connsiteY1" fmla="*/ 8626 h 6866626"/>
              <a:gd name="connsiteX2" fmla="*/ 6096000 w 6096000"/>
              <a:gd name="connsiteY2" fmla="*/ 6866626 h 6866626"/>
              <a:gd name="connsiteX3" fmla="*/ 0 w 6096000"/>
              <a:gd name="connsiteY3" fmla="*/ 6866626 h 6866626"/>
              <a:gd name="connsiteX4" fmla="*/ 897147 w 6096000"/>
              <a:gd name="connsiteY4" fmla="*/ 0 h 6866626"/>
              <a:gd name="connsiteX0" fmla="*/ 1354347 w 6553200"/>
              <a:gd name="connsiteY0" fmla="*/ 0 h 6866626"/>
              <a:gd name="connsiteX1" fmla="*/ 6553200 w 6553200"/>
              <a:gd name="connsiteY1" fmla="*/ 8626 h 6866626"/>
              <a:gd name="connsiteX2" fmla="*/ 6553200 w 6553200"/>
              <a:gd name="connsiteY2" fmla="*/ 6866626 h 6866626"/>
              <a:gd name="connsiteX3" fmla="*/ 0 w 6553200"/>
              <a:gd name="connsiteY3" fmla="*/ 6866626 h 6866626"/>
              <a:gd name="connsiteX4" fmla="*/ 1354347 w 6553200"/>
              <a:gd name="connsiteY4" fmla="*/ 0 h 6866626"/>
              <a:gd name="connsiteX0" fmla="*/ 1371600 w 6553200"/>
              <a:gd name="connsiteY0" fmla="*/ 1 h 6858000"/>
              <a:gd name="connsiteX1" fmla="*/ 6553200 w 6553200"/>
              <a:gd name="connsiteY1" fmla="*/ 0 h 6858000"/>
              <a:gd name="connsiteX2" fmla="*/ 6553200 w 6553200"/>
              <a:gd name="connsiteY2" fmla="*/ 6858000 h 6858000"/>
              <a:gd name="connsiteX3" fmla="*/ 0 w 6553200"/>
              <a:gd name="connsiteY3" fmla="*/ 6858000 h 6858000"/>
              <a:gd name="connsiteX4" fmla="*/ 1371600 w 6553200"/>
              <a:gd name="connsiteY4" fmla="*/ 1 h 6858000"/>
              <a:gd name="connsiteX0" fmla="*/ 1371600 w 6553200"/>
              <a:gd name="connsiteY0" fmla="*/ 1 h 6858000"/>
              <a:gd name="connsiteX1" fmla="*/ 4091354 w 6553200"/>
              <a:gd name="connsiteY1" fmla="*/ 0 h 6858000"/>
              <a:gd name="connsiteX2" fmla="*/ 6553200 w 6553200"/>
              <a:gd name="connsiteY2" fmla="*/ 6858000 h 6858000"/>
              <a:gd name="connsiteX3" fmla="*/ 0 w 6553200"/>
              <a:gd name="connsiteY3" fmla="*/ 6858000 h 6858000"/>
              <a:gd name="connsiteX4" fmla="*/ 1371600 w 6553200"/>
              <a:gd name="connsiteY4" fmla="*/ 1 h 6858000"/>
              <a:gd name="connsiteX0" fmla="*/ 1371600 w 4146062"/>
              <a:gd name="connsiteY0" fmla="*/ 1 h 6873630"/>
              <a:gd name="connsiteX1" fmla="*/ 4091354 w 4146062"/>
              <a:gd name="connsiteY1" fmla="*/ 0 h 6873630"/>
              <a:gd name="connsiteX2" fmla="*/ 4146062 w 4146062"/>
              <a:gd name="connsiteY2" fmla="*/ 6873630 h 6873630"/>
              <a:gd name="connsiteX3" fmla="*/ 0 w 4146062"/>
              <a:gd name="connsiteY3" fmla="*/ 6858000 h 6873630"/>
              <a:gd name="connsiteX4" fmla="*/ 1371600 w 4146062"/>
              <a:gd name="connsiteY4" fmla="*/ 1 h 6873630"/>
              <a:gd name="connsiteX0" fmla="*/ 1371600 w 4114800"/>
              <a:gd name="connsiteY0" fmla="*/ 1 h 6873630"/>
              <a:gd name="connsiteX1" fmla="*/ 4091354 w 4114800"/>
              <a:gd name="connsiteY1" fmla="*/ 0 h 6873630"/>
              <a:gd name="connsiteX2" fmla="*/ 4114800 w 4114800"/>
              <a:gd name="connsiteY2" fmla="*/ 6873630 h 6873630"/>
              <a:gd name="connsiteX3" fmla="*/ 0 w 4114800"/>
              <a:gd name="connsiteY3" fmla="*/ 6858000 h 6873630"/>
              <a:gd name="connsiteX4" fmla="*/ 1371600 w 4114800"/>
              <a:gd name="connsiteY4" fmla="*/ 1 h 6873630"/>
              <a:gd name="connsiteX0" fmla="*/ 1371600 w 4092619"/>
              <a:gd name="connsiteY0" fmla="*/ 1 h 6881445"/>
              <a:gd name="connsiteX1" fmla="*/ 4091354 w 4092619"/>
              <a:gd name="connsiteY1" fmla="*/ 0 h 6881445"/>
              <a:gd name="connsiteX2" fmla="*/ 4075723 w 4092619"/>
              <a:gd name="connsiteY2" fmla="*/ 6881445 h 6881445"/>
              <a:gd name="connsiteX3" fmla="*/ 0 w 4092619"/>
              <a:gd name="connsiteY3" fmla="*/ 6858000 h 6881445"/>
              <a:gd name="connsiteX4" fmla="*/ 1371600 w 4092619"/>
              <a:gd name="connsiteY4" fmla="*/ 1 h 6881445"/>
              <a:gd name="connsiteX0" fmla="*/ 1371600 w 4093609"/>
              <a:gd name="connsiteY0" fmla="*/ 1 h 6897075"/>
              <a:gd name="connsiteX1" fmla="*/ 4091354 w 4093609"/>
              <a:gd name="connsiteY1" fmla="*/ 0 h 6897075"/>
              <a:gd name="connsiteX2" fmla="*/ 4091354 w 4093609"/>
              <a:gd name="connsiteY2" fmla="*/ 6897075 h 6897075"/>
              <a:gd name="connsiteX3" fmla="*/ 0 w 4093609"/>
              <a:gd name="connsiteY3" fmla="*/ 6858000 h 6897075"/>
              <a:gd name="connsiteX4" fmla="*/ 1371600 w 4093609"/>
              <a:gd name="connsiteY4" fmla="*/ 1 h 6897075"/>
              <a:gd name="connsiteX0" fmla="*/ 1371600 w 4093609"/>
              <a:gd name="connsiteY0" fmla="*/ 1 h 6873629"/>
              <a:gd name="connsiteX1" fmla="*/ 4091354 w 4093609"/>
              <a:gd name="connsiteY1" fmla="*/ 0 h 6873629"/>
              <a:gd name="connsiteX2" fmla="*/ 4091354 w 4093609"/>
              <a:gd name="connsiteY2" fmla="*/ 6873629 h 6873629"/>
              <a:gd name="connsiteX3" fmla="*/ 0 w 4093609"/>
              <a:gd name="connsiteY3" fmla="*/ 6858000 h 6873629"/>
              <a:gd name="connsiteX4" fmla="*/ 1371600 w 4093609"/>
              <a:gd name="connsiteY4" fmla="*/ 1 h 6873629"/>
              <a:gd name="connsiteX0" fmla="*/ 1379416 w 4101425"/>
              <a:gd name="connsiteY0" fmla="*/ 1 h 6881446"/>
              <a:gd name="connsiteX1" fmla="*/ 4099170 w 4101425"/>
              <a:gd name="connsiteY1" fmla="*/ 0 h 6881446"/>
              <a:gd name="connsiteX2" fmla="*/ 4099170 w 4101425"/>
              <a:gd name="connsiteY2" fmla="*/ 6873629 h 6881446"/>
              <a:gd name="connsiteX3" fmla="*/ 0 w 4101425"/>
              <a:gd name="connsiteY3" fmla="*/ 6881446 h 6881446"/>
              <a:gd name="connsiteX4" fmla="*/ 1379416 w 4101425"/>
              <a:gd name="connsiteY4" fmla="*/ 1 h 6881446"/>
              <a:gd name="connsiteX0" fmla="*/ 1379416 w 4101425"/>
              <a:gd name="connsiteY0" fmla="*/ 1 h 6889260"/>
              <a:gd name="connsiteX1" fmla="*/ 4099170 w 4101425"/>
              <a:gd name="connsiteY1" fmla="*/ 0 h 6889260"/>
              <a:gd name="connsiteX2" fmla="*/ 4099170 w 4101425"/>
              <a:gd name="connsiteY2" fmla="*/ 6889260 h 6889260"/>
              <a:gd name="connsiteX3" fmla="*/ 0 w 4101425"/>
              <a:gd name="connsiteY3" fmla="*/ 6881446 h 6889260"/>
              <a:gd name="connsiteX4" fmla="*/ 1379416 w 4101425"/>
              <a:gd name="connsiteY4" fmla="*/ 1 h 6889260"/>
              <a:gd name="connsiteX0" fmla="*/ 1379416 w 4106985"/>
              <a:gd name="connsiteY0" fmla="*/ 1 h 6897076"/>
              <a:gd name="connsiteX1" fmla="*/ 4099170 w 4106985"/>
              <a:gd name="connsiteY1" fmla="*/ 0 h 6897076"/>
              <a:gd name="connsiteX2" fmla="*/ 4106985 w 4106985"/>
              <a:gd name="connsiteY2" fmla="*/ 6897076 h 6897076"/>
              <a:gd name="connsiteX3" fmla="*/ 0 w 4106985"/>
              <a:gd name="connsiteY3" fmla="*/ 6881446 h 6897076"/>
              <a:gd name="connsiteX4" fmla="*/ 1379416 w 4106985"/>
              <a:gd name="connsiteY4" fmla="*/ 1 h 6897076"/>
              <a:gd name="connsiteX0" fmla="*/ 1379416 w 4106985"/>
              <a:gd name="connsiteY0" fmla="*/ 1 h 6889261"/>
              <a:gd name="connsiteX1" fmla="*/ 4099170 w 4106985"/>
              <a:gd name="connsiteY1" fmla="*/ 0 h 6889261"/>
              <a:gd name="connsiteX2" fmla="*/ 4106985 w 4106985"/>
              <a:gd name="connsiteY2" fmla="*/ 6889261 h 6889261"/>
              <a:gd name="connsiteX3" fmla="*/ 0 w 4106985"/>
              <a:gd name="connsiteY3" fmla="*/ 6881446 h 6889261"/>
              <a:gd name="connsiteX4" fmla="*/ 1379416 w 4106985"/>
              <a:gd name="connsiteY4" fmla="*/ 1 h 6889261"/>
              <a:gd name="connsiteX0" fmla="*/ 1379416 w 4106985"/>
              <a:gd name="connsiteY0" fmla="*/ 1 h 6889261"/>
              <a:gd name="connsiteX1" fmla="*/ 4099170 w 4106985"/>
              <a:gd name="connsiteY1" fmla="*/ 0 h 6889261"/>
              <a:gd name="connsiteX2" fmla="*/ 4106985 w 4106985"/>
              <a:gd name="connsiteY2" fmla="*/ 6889261 h 6889261"/>
              <a:gd name="connsiteX3" fmla="*/ 0 w 4106985"/>
              <a:gd name="connsiteY3" fmla="*/ 6881446 h 6889261"/>
              <a:gd name="connsiteX4" fmla="*/ 1379416 w 4106985"/>
              <a:gd name="connsiteY4" fmla="*/ 1 h 6889261"/>
              <a:gd name="connsiteX0" fmla="*/ 1379416 w 4106985"/>
              <a:gd name="connsiteY0" fmla="*/ 1 h 6889261"/>
              <a:gd name="connsiteX1" fmla="*/ 4099170 w 4106985"/>
              <a:gd name="connsiteY1" fmla="*/ 0 h 6889261"/>
              <a:gd name="connsiteX2" fmla="*/ 4106985 w 4106985"/>
              <a:gd name="connsiteY2" fmla="*/ 6889261 h 6889261"/>
              <a:gd name="connsiteX3" fmla="*/ 0 w 4106985"/>
              <a:gd name="connsiteY3" fmla="*/ 6881446 h 6889261"/>
              <a:gd name="connsiteX4" fmla="*/ 1379416 w 4106985"/>
              <a:gd name="connsiteY4" fmla="*/ 1 h 6889261"/>
              <a:gd name="connsiteX0" fmla="*/ 1379416 w 4100788"/>
              <a:gd name="connsiteY0" fmla="*/ 1 h 6881446"/>
              <a:gd name="connsiteX1" fmla="*/ 4099170 w 4100788"/>
              <a:gd name="connsiteY1" fmla="*/ 0 h 6881446"/>
              <a:gd name="connsiteX2" fmla="*/ 4091354 w 4100788"/>
              <a:gd name="connsiteY2" fmla="*/ 6881445 h 6881446"/>
              <a:gd name="connsiteX3" fmla="*/ 0 w 4100788"/>
              <a:gd name="connsiteY3" fmla="*/ 6881446 h 6881446"/>
              <a:gd name="connsiteX4" fmla="*/ 1379416 w 4100788"/>
              <a:gd name="connsiteY4" fmla="*/ 1 h 6881446"/>
              <a:gd name="connsiteX0" fmla="*/ 1379416 w 4102407"/>
              <a:gd name="connsiteY0" fmla="*/ 1 h 6881446"/>
              <a:gd name="connsiteX1" fmla="*/ 4099170 w 4102407"/>
              <a:gd name="connsiteY1" fmla="*/ 0 h 6881446"/>
              <a:gd name="connsiteX2" fmla="*/ 4091354 w 4102407"/>
              <a:gd name="connsiteY2" fmla="*/ 6881445 h 6881446"/>
              <a:gd name="connsiteX3" fmla="*/ 0 w 4102407"/>
              <a:gd name="connsiteY3" fmla="*/ 6881446 h 6881446"/>
              <a:gd name="connsiteX4" fmla="*/ 1379416 w 4102407"/>
              <a:gd name="connsiteY4" fmla="*/ 1 h 6881446"/>
              <a:gd name="connsiteX0" fmla="*/ 1379416 w 4102407"/>
              <a:gd name="connsiteY0" fmla="*/ 1 h 6881446"/>
              <a:gd name="connsiteX1" fmla="*/ 4099170 w 4102407"/>
              <a:gd name="connsiteY1" fmla="*/ 0 h 6881446"/>
              <a:gd name="connsiteX2" fmla="*/ 4091354 w 4102407"/>
              <a:gd name="connsiteY2" fmla="*/ 6881445 h 6881446"/>
              <a:gd name="connsiteX3" fmla="*/ 0 w 4102407"/>
              <a:gd name="connsiteY3" fmla="*/ 6881446 h 6881446"/>
              <a:gd name="connsiteX4" fmla="*/ 1379416 w 4102407"/>
              <a:gd name="connsiteY4" fmla="*/ 1 h 6881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02407" h="6881446">
                <a:moveTo>
                  <a:pt x="1379416" y="1"/>
                </a:moveTo>
                <a:lnTo>
                  <a:pt x="4099170" y="0"/>
                </a:lnTo>
                <a:cubicBezTo>
                  <a:pt x="4106985" y="2291210"/>
                  <a:pt x="4099170" y="4598050"/>
                  <a:pt x="4091354" y="6881445"/>
                </a:cubicBezTo>
                <a:lnTo>
                  <a:pt x="0" y="6881446"/>
                </a:lnTo>
                <a:lnTo>
                  <a:pt x="1379416" y="1"/>
                </a:lnTo>
                <a:close/>
              </a:path>
            </a:pathLst>
          </a:custGeom>
        </p:spPr>
        <p:txBody>
          <a:bodyPr anchor="ctr"/>
          <a:lstStyle>
            <a:lvl1pPr marL="228600" marR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1600"/>
            </a:lvl1pPr>
          </a:lstStyle>
          <a:p>
            <a:r>
              <a:rPr lang="en-US" dirty="0"/>
              <a:t>Drag picture to placeholder </a:t>
            </a:r>
            <a:br>
              <a:rPr lang="en-US" dirty="0"/>
            </a:br>
            <a:r>
              <a:rPr lang="en-US" dirty="0"/>
              <a:t>or click icon to add</a:t>
            </a:r>
          </a:p>
        </p:txBody>
      </p:sp>
      <p:grpSp>
        <p:nvGrpSpPr>
          <p:cNvPr id="9" name="Gruppe 8"/>
          <p:cNvGrpSpPr/>
          <p:nvPr userDrawn="1"/>
        </p:nvGrpSpPr>
        <p:grpSpPr>
          <a:xfrm>
            <a:off x="0" y="0"/>
            <a:ext cx="802800" cy="1052380"/>
            <a:chOff x="0" y="0"/>
            <a:chExt cx="802800" cy="1052380"/>
          </a:xfrm>
        </p:grpSpPr>
        <p:sp>
          <p:nvSpPr>
            <p:cNvPr id="10" name="Rektangel 9"/>
            <p:cNvSpPr/>
            <p:nvPr/>
          </p:nvSpPr>
          <p:spPr>
            <a:xfrm>
              <a:off x="0" y="0"/>
              <a:ext cx="802800" cy="105238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pic>
          <p:nvPicPr>
            <p:cNvPr id="11" name="Bilde 10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5400" y="543147"/>
              <a:ext cx="432000" cy="320727"/>
            </a:xfrm>
            <a:prstGeom prst="rect">
              <a:avLst/>
            </a:prstGeom>
          </p:spPr>
        </p:pic>
      </p:grpSp>
      <p:sp>
        <p:nvSpPr>
          <p:cNvPr id="8" name="Title Placeholder 14">
            <a:extLst>
              <a:ext uri="{FF2B5EF4-FFF2-40B4-BE49-F238E27FC236}">
                <a16:creationId xmlns:a16="http://schemas.microsoft.com/office/drawing/2014/main" id="{D8526893-FF5F-EA44-AA2B-1170FAB7269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10527" y="0"/>
            <a:ext cx="7947308" cy="1226077"/>
          </a:xfrm>
          <a:custGeom>
            <a:avLst/>
            <a:gdLst>
              <a:gd name="connsiteX0" fmla="*/ 0 w 7634888"/>
              <a:gd name="connsiteY0" fmla="*/ 0 h 1218457"/>
              <a:gd name="connsiteX1" fmla="*/ 7634888 w 7634888"/>
              <a:gd name="connsiteY1" fmla="*/ 0 h 1218457"/>
              <a:gd name="connsiteX2" fmla="*/ 7634888 w 7634888"/>
              <a:gd name="connsiteY2" fmla="*/ 1218457 h 1218457"/>
              <a:gd name="connsiteX3" fmla="*/ 0 w 7634888"/>
              <a:gd name="connsiteY3" fmla="*/ 1218457 h 1218457"/>
              <a:gd name="connsiteX4" fmla="*/ 0 w 7634888"/>
              <a:gd name="connsiteY4" fmla="*/ 0 h 1218457"/>
              <a:gd name="connsiteX0" fmla="*/ 0 w 7893968"/>
              <a:gd name="connsiteY0" fmla="*/ 0 h 1218457"/>
              <a:gd name="connsiteX1" fmla="*/ 7893968 w 7893968"/>
              <a:gd name="connsiteY1" fmla="*/ 0 h 1218457"/>
              <a:gd name="connsiteX2" fmla="*/ 7634888 w 7893968"/>
              <a:gd name="connsiteY2" fmla="*/ 1218457 h 1218457"/>
              <a:gd name="connsiteX3" fmla="*/ 0 w 7893968"/>
              <a:gd name="connsiteY3" fmla="*/ 1218457 h 1218457"/>
              <a:gd name="connsiteX4" fmla="*/ 0 w 7893968"/>
              <a:gd name="connsiteY4" fmla="*/ 0 h 1218457"/>
              <a:gd name="connsiteX0" fmla="*/ 0 w 7947308"/>
              <a:gd name="connsiteY0" fmla="*/ 0 h 1218457"/>
              <a:gd name="connsiteX1" fmla="*/ 7947308 w 7947308"/>
              <a:gd name="connsiteY1" fmla="*/ 7620 h 1218457"/>
              <a:gd name="connsiteX2" fmla="*/ 7634888 w 7947308"/>
              <a:gd name="connsiteY2" fmla="*/ 1218457 h 1218457"/>
              <a:gd name="connsiteX3" fmla="*/ 0 w 7947308"/>
              <a:gd name="connsiteY3" fmla="*/ 1218457 h 1218457"/>
              <a:gd name="connsiteX4" fmla="*/ 0 w 7947308"/>
              <a:gd name="connsiteY4" fmla="*/ 0 h 1218457"/>
              <a:gd name="connsiteX0" fmla="*/ 0 w 7947308"/>
              <a:gd name="connsiteY0" fmla="*/ 0 h 1226077"/>
              <a:gd name="connsiteX1" fmla="*/ 7947308 w 7947308"/>
              <a:gd name="connsiteY1" fmla="*/ 7620 h 1226077"/>
              <a:gd name="connsiteX2" fmla="*/ 7695848 w 7947308"/>
              <a:gd name="connsiteY2" fmla="*/ 1226077 h 1226077"/>
              <a:gd name="connsiteX3" fmla="*/ 0 w 7947308"/>
              <a:gd name="connsiteY3" fmla="*/ 1218457 h 1226077"/>
              <a:gd name="connsiteX4" fmla="*/ 0 w 7947308"/>
              <a:gd name="connsiteY4" fmla="*/ 0 h 1226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47308" h="1226077">
                <a:moveTo>
                  <a:pt x="0" y="0"/>
                </a:moveTo>
                <a:lnTo>
                  <a:pt x="7947308" y="7620"/>
                </a:lnTo>
                <a:lnTo>
                  <a:pt x="7695848" y="1226077"/>
                </a:lnTo>
                <a:lnTo>
                  <a:pt x="0" y="1218457"/>
                </a:lnTo>
                <a:lnTo>
                  <a:pt x="0" y="0"/>
                </a:lnTo>
                <a:close/>
              </a:path>
            </a:pathLst>
          </a:custGeom>
        </p:spPr>
        <p:txBody>
          <a:bodyPr vert="horz" wrap="square" lIns="91440" tIns="45720" rIns="91440" bIns="45720" rtlCol="0" anchor="b">
            <a:normAutofit/>
          </a:bodyPr>
          <a:lstStyle>
            <a:lvl1pPr>
              <a:defRPr sz="3600" b="1" baseline="0">
                <a:latin typeface="+mn-lt"/>
              </a:defRPr>
            </a:lvl1pPr>
          </a:lstStyle>
          <a:p>
            <a:r>
              <a:rPr lang="nb-NO" dirty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537977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pos="756">
          <p15:clr>
            <a:srgbClr val="FBAE40"/>
          </p15:clr>
        </p15:guide>
        <p15:guide id="6" orient="horz" pos="4042">
          <p15:clr>
            <a:srgbClr val="FBAE40"/>
          </p15:clr>
        </p15:guide>
        <p15:guide id="7" orient="horz" pos="119">
          <p15:clr>
            <a:srgbClr val="FBAE40"/>
          </p15:clr>
        </p15:guide>
        <p15:guide id="9" pos="506">
          <p15:clr>
            <a:srgbClr val="FBAE40"/>
          </p15:clr>
        </p15:guide>
        <p15:guide id="10" orient="horz" pos="1071">
          <p15:clr>
            <a:srgbClr val="FBAE40"/>
          </p15:clr>
        </p15:guide>
        <p15:guide id="11" pos="257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Wider image, litt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4"/>
          <p:cNvSpPr>
            <a:spLocks noGrp="1"/>
          </p:cNvSpPr>
          <p:nvPr>
            <p:ph type="pic" sz="quarter" idx="15" hasCustomPrompt="1"/>
          </p:nvPr>
        </p:nvSpPr>
        <p:spPr>
          <a:xfrm>
            <a:off x="2325076" y="-7816"/>
            <a:ext cx="9890370" cy="6889261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  <a:gd name="connsiteX4" fmla="*/ 0 w 6096000"/>
              <a:gd name="connsiteY4" fmla="*/ 0 h 6858000"/>
              <a:gd name="connsiteX0" fmla="*/ 897147 w 6096000"/>
              <a:gd name="connsiteY0" fmla="*/ 0 h 6866626"/>
              <a:gd name="connsiteX1" fmla="*/ 6096000 w 6096000"/>
              <a:gd name="connsiteY1" fmla="*/ 8626 h 6866626"/>
              <a:gd name="connsiteX2" fmla="*/ 6096000 w 6096000"/>
              <a:gd name="connsiteY2" fmla="*/ 6866626 h 6866626"/>
              <a:gd name="connsiteX3" fmla="*/ 0 w 6096000"/>
              <a:gd name="connsiteY3" fmla="*/ 6866626 h 6866626"/>
              <a:gd name="connsiteX4" fmla="*/ 897147 w 6096000"/>
              <a:gd name="connsiteY4" fmla="*/ 0 h 6866626"/>
              <a:gd name="connsiteX0" fmla="*/ 1354347 w 6553200"/>
              <a:gd name="connsiteY0" fmla="*/ 0 h 6866626"/>
              <a:gd name="connsiteX1" fmla="*/ 6553200 w 6553200"/>
              <a:gd name="connsiteY1" fmla="*/ 8626 h 6866626"/>
              <a:gd name="connsiteX2" fmla="*/ 6553200 w 6553200"/>
              <a:gd name="connsiteY2" fmla="*/ 6866626 h 6866626"/>
              <a:gd name="connsiteX3" fmla="*/ 0 w 6553200"/>
              <a:gd name="connsiteY3" fmla="*/ 6866626 h 6866626"/>
              <a:gd name="connsiteX4" fmla="*/ 1354347 w 6553200"/>
              <a:gd name="connsiteY4" fmla="*/ 0 h 6866626"/>
              <a:gd name="connsiteX0" fmla="*/ 1371600 w 6553200"/>
              <a:gd name="connsiteY0" fmla="*/ 1 h 6858000"/>
              <a:gd name="connsiteX1" fmla="*/ 6553200 w 6553200"/>
              <a:gd name="connsiteY1" fmla="*/ 0 h 6858000"/>
              <a:gd name="connsiteX2" fmla="*/ 6553200 w 6553200"/>
              <a:gd name="connsiteY2" fmla="*/ 6858000 h 6858000"/>
              <a:gd name="connsiteX3" fmla="*/ 0 w 6553200"/>
              <a:gd name="connsiteY3" fmla="*/ 6858000 h 6858000"/>
              <a:gd name="connsiteX4" fmla="*/ 1371600 w 6553200"/>
              <a:gd name="connsiteY4" fmla="*/ 1 h 6858000"/>
              <a:gd name="connsiteX0" fmla="*/ 1371600 w 9874738"/>
              <a:gd name="connsiteY0" fmla="*/ 7816 h 6865815"/>
              <a:gd name="connsiteX1" fmla="*/ 9874738 w 9874738"/>
              <a:gd name="connsiteY1" fmla="*/ 0 h 6865815"/>
              <a:gd name="connsiteX2" fmla="*/ 6553200 w 9874738"/>
              <a:gd name="connsiteY2" fmla="*/ 6865815 h 6865815"/>
              <a:gd name="connsiteX3" fmla="*/ 0 w 9874738"/>
              <a:gd name="connsiteY3" fmla="*/ 6865815 h 6865815"/>
              <a:gd name="connsiteX4" fmla="*/ 1371600 w 9874738"/>
              <a:gd name="connsiteY4" fmla="*/ 7816 h 6865815"/>
              <a:gd name="connsiteX0" fmla="*/ 1371600 w 9882554"/>
              <a:gd name="connsiteY0" fmla="*/ 7816 h 6889261"/>
              <a:gd name="connsiteX1" fmla="*/ 9874738 w 9882554"/>
              <a:gd name="connsiteY1" fmla="*/ 0 h 6889261"/>
              <a:gd name="connsiteX2" fmla="*/ 9882554 w 9882554"/>
              <a:gd name="connsiteY2" fmla="*/ 6889261 h 6889261"/>
              <a:gd name="connsiteX3" fmla="*/ 0 w 9882554"/>
              <a:gd name="connsiteY3" fmla="*/ 6865815 h 6889261"/>
              <a:gd name="connsiteX4" fmla="*/ 1371600 w 9882554"/>
              <a:gd name="connsiteY4" fmla="*/ 7816 h 6889261"/>
              <a:gd name="connsiteX0" fmla="*/ 1379416 w 9890370"/>
              <a:gd name="connsiteY0" fmla="*/ 7816 h 6889261"/>
              <a:gd name="connsiteX1" fmla="*/ 9882554 w 9890370"/>
              <a:gd name="connsiteY1" fmla="*/ 0 h 6889261"/>
              <a:gd name="connsiteX2" fmla="*/ 9890370 w 9890370"/>
              <a:gd name="connsiteY2" fmla="*/ 6889261 h 6889261"/>
              <a:gd name="connsiteX3" fmla="*/ 0 w 9890370"/>
              <a:gd name="connsiteY3" fmla="*/ 6881446 h 6889261"/>
              <a:gd name="connsiteX4" fmla="*/ 1379416 w 9890370"/>
              <a:gd name="connsiteY4" fmla="*/ 7816 h 6889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90370" h="6889261">
                <a:moveTo>
                  <a:pt x="1379416" y="7816"/>
                </a:moveTo>
                <a:lnTo>
                  <a:pt x="9882554" y="0"/>
                </a:lnTo>
                <a:cubicBezTo>
                  <a:pt x="9885159" y="2296420"/>
                  <a:pt x="9887765" y="4592841"/>
                  <a:pt x="9890370" y="6889261"/>
                </a:cubicBezTo>
                <a:lnTo>
                  <a:pt x="0" y="6881446"/>
                </a:lnTo>
                <a:lnTo>
                  <a:pt x="1379416" y="7816"/>
                </a:lnTo>
                <a:close/>
              </a:path>
            </a:pathLst>
          </a:custGeom>
        </p:spPr>
        <p:txBody>
          <a:bodyPr anchor="ctr"/>
          <a:lstStyle>
            <a:lvl1pPr marL="228600" marR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1600"/>
            </a:lvl1pPr>
          </a:lstStyle>
          <a:p>
            <a:r>
              <a:rPr lang="en-US" dirty="0"/>
              <a:t>Drag picture to placeholder or click icon to add</a:t>
            </a:r>
          </a:p>
        </p:txBody>
      </p:sp>
      <p:grpSp>
        <p:nvGrpSpPr>
          <p:cNvPr id="9" name="Gruppe 8"/>
          <p:cNvGrpSpPr/>
          <p:nvPr userDrawn="1"/>
        </p:nvGrpSpPr>
        <p:grpSpPr>
          <a:xfrm>
            <a:off x="0" y="0"/>
            <a:ext cx="802800" cy="1052380"/>
            <a:chOff x="0" y="0"/>
            <a:chExt cx="802800" cy="1052380"/>
          </a:xfrm>
        </p:grpSpPr>
        <p:sp>
          <p:nvSpPr>
            <p:cNvPr id="10" name="Rektangel 9"/>
            <p:cNvSpPr/>
            <p:nvPr/>
          </p:nvSpPr>
          <p:spPr>
            <a:xfrm>
              <a:off x="0" y="0"/>
              <a:ext cx="802800" cy="105238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pic>
          <p:nvPicPr>
            <p:cNvPr id="11" name="Bilde 10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5400" y="543147"/>
              <a:ext cx="432000" cy="320727"/>
            </a:xfrm>
            <a:prstGeom prst="rect">
              <a:avLst/>
            </a:prstGeom>
          </p:spPr>
        </p:pic>
      </p:grp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344E52EB-31A4-7342-9D4D-F9A31328412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15415" y="997808"/>
            <a:ext cx="1651231" cy="303211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i="1">
                <a:solidFill>
                  <a:schemeClr val="tx1"/>
                </a:solidFill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nb-NO"/>
              <a:t>Image text</a:t>
            </a:r>
          </a:p>
        </p:txBody>
      </p:sp>
    </p:spTree>
    <p:extLst>
      <p:ext uri="{BB962C8B-B14F-4D97-AF65-F5344CB8AC3E}">
        <p14:creationId xmlns:p14="http://schemas.microsoft.com/office/powerpoint/2010/main" val="98418858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pos="756">
          <p15:clr>
            <a:srgbClr val="FBAE40"/>
          </p15:clr>
        </p15:guide>
        <p15:guide id="6" orient="horz" pos="4042">
          <p15:clr>
            <a:srgbClr val="FBAE40"/>
          </p15:clr>
        </p15:guide>
        <p15:guide id="7" orient="horz" pos="119">
          <p15:clr>
            <a:srgbClr val="FBAE40"/>
          </p15:clr>
        </p15:guide>
        <p15:guide id="9" pos="506">
          <p15:clr>
            <a:srgbClr val="FBAE40"/>
          </p15:clr>
        </p15:guide>
        <p15:guide id="10" orient="horz" pos="1071">
          <p15:clr>
            <a:srgbClr val="FBAE40"/>
          </p15:clr>
        </p15:guide>
        <p15:guide id="11" pos="257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 left - image right slanted low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1101496" y="1606723"/>
            <a:ext cx="4950869" cy="4809951"/>
          </a:xfrm>
          <a:custGeom>
            <a:avLst/>
            <a:gdLst>
              <a:gd name="connsiteX0" fmla="*/ 0 w 4548533"/>
              <a:gd name="connsiteY0" fmla="*/ 0 h 4809951"/>
              <a:gd name="connsiteX1" fmla="*/ 4548533 w 4548533"/>
              <a:gd name="connsiteY1" fmla="*/ 0 h 4809951"/>
              <a:gd name="connsiteX2" fmla="*/ 4548533 w 4548533"/>
              <a:gd name="connsiteY2" fmla="*/ 4809951 h 4809951"/>
              <a:gd name="connsiteX3" fmla="*/ 0 w 4548533"/>
              <a:gd name="connsiteY3" fmla="*/ 4809951 h 4809951"/>
              <a:gd name="connsiteX4" fmla="*/ 0 w 4548533"/>
              <a:gd name="connsiteY4" fmla="*/ 0 h 4809951"/>
              <a:gd name="connsiteX0" fmla="*/ 0 w 4548533"/>
              <a:gd name="connsiteY0" fmla="*/ 0 h 4809951"/>
              <a:gd name="connsiteX1" fmla="*/ 4548533 w 4548533"/>
              <a:gd name="connsiteY1" fmla="*/ 0 h 4809951"/>
              <a:gd name="connsiteX2" fmla="*/ 3926741 w 4548533"/>
              <a:gd name="connsiteY2" fmla="*/ 4809951 h 4809951"/>
              <a:gd name="connsiteX3" fmla="*/ 0 w 4548533"/>
              <a:gd name="connsiteY3" fmla="*/ 4809951 h 4809951"/>
              <a:gd name="connsiteX4" fmla="*/ 0 w 4548533"/>
              <a:gd name="connsiteY4" fmla="*/ 0 h 4809951"/>
              <a:gd name="connsiteX0" fmla="*/ 0 w 4950869"/>
              <a:gd name="connsiteY0" fmla="*/ 0 h 4809951"/>
              <a:gd name="connsiteX1" fmla="*/ 4950869 w 4950869"/>
              <a:gd name="connsiteY1" fmla="*/ 0 h 4809951"/>
              <a:gd name="connsiteX2" fmla="*/ 3926741 w 4950869"/>
              <a:gd name="connsiteY2" fmla="*/ 4809951 h 4809951"/>
              <a:gd name="connsiteX3" fmla="*/ 0 w 4950869"/>
              <a:gd name="connsiteY3" fmla="*/ 4809951 h 4809951"/>
              <a:gd name="connsiteX4" fmla="*/ 0 w 4950869"/>
              <a:gd name="connsiteY4" fmla="*/ 0 h 4809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50869" h="4809951">
                <a:moveTo>
                  <a:pt x="0" y="0"/>
                </a:moveTo>
                <a:lnTo>
                  <a:pt x="4950869" y="0"/>
                </a:lnTo>
                <a:lnTo>
                  <a:pt x="3926741" y="4809951"/>
                </a:lnTo>
                <a:lnTo>
                  <a:pt x="0" y="4809951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US" dirty="0"/>
              <a:t>Text </a:t>
            </a:r>
            <a:r>
              <a:rPr lang="mr-IN" dirty="0"/>
              <a:t>–</a:t>
            </a:r>
            <a:r>
              <a:rPr lang="en-US" dirty="0"/>
              <a:t> Calibri 24pt</a:t>
            </a:r>
          </a:p>
          <a:p>
            <a:pPr lvl="1"/>
            <a:r>
              <a:rPr lang="en-US" dirty="0"/>
              <a:t>Second level 20pt</a:t>
            </a:r>
          </a:p>
          <a:p>
            <a:pPr lvl="2"/>
            <a:r>
              <a:rPr lang="en-US" dirty="0" err="1"/>
              <a:t>Third level</a:t>
            </a:r>
            <a:r>
              <a:rPr lang="en-US" dirty="0"/>
              <a:t> 18pt</a:t>
            </a:r>
          </a:p>
        </p:txBody>
      </p:sp>
      <p:sp>
        <p:nvSpPr>
          <p:cNvPr id="5" name="Plassholder for bilde 4"/>
          <p:cNvSpPr>
            <a:spLocks noGrp="1"/>
          </p:cNvSpPr>
          <p:nvPr>
            <p:ph type="pic" sz="quarter" idx="15" hasCustomPrompt="1"/>
          </p:nvPr>
        </p:nvSpPr>
        <p:spPr>
          <a:xfrm>
            <a:off x="5470358" y="1606723"/>
            <a:ext cx="6745087" cy="5290354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  <a:gd name="connsiteX4" fmla="*/ 0 w 6096000"/>
              <a:gd name="connsiteY4" fmla="*/ 0 h 6858000"/>
              <a:gd name="connsiteX0" fmla="*/ 897147 w 6096000"/>
              <a:gd name="connsiteY0" fmla="*/ 0 h 6866626"/>
              <a:gd name="connsiteX1" fmla="*/ 6096000 w 6096000"/>
              <a:gd name="connsiteY1" fmla="*/ 8626 h 6866626"/>
              <a:gd name="connsiteX2" fmla="*/ 6096000 w 6096000"/>
              <a:gd name="connsiteY2" fmla="*/ 6866626 h 6866626"/>
              <a:gd name="connsiteX3" fmla="*/ 0 w 6096000"/>
              <a:gd name="connsiteY3" fmla="*/ 6866626 h 6866626"/>
              <a:gd name="connsiteX4" fmla="*/ 897147 w 6096000"/>
              <a:gd name="connsiteY4" fmla="*/ 0 h 6866626"/>
              <a:gd name="connsiteX0" fmla="*/ 1354347 w 6553200"/>
              <a:gd name="connsiteY0" fmla="*/ 0 h 6866626"/>
              <a:gd name="connsiteX1" fmla="*/ 6553200 w 6553200"/>
              <a:gd name="connsiteY1" fmla="*/ 8626 h 6866626"/>
              <a:gd name="connsiteX2" fmla="*/ 6553200 w 6553200"/>
              <a:gd name="connsiteY2" fmla="*/ 6866626 h 6866626"/>
              <a:gd name="connsiteX3" fmla="*/ 0 w 6553200"/>
              <a:gd name="connsiteY3" fmla="*/ 6866626 h 6866626"/>
              <a:gd name="connsiteX4" fmla="*/ 1354347 w 6553200"/>
              <a:gd name="connsiteY4" fmla="*/ 0 h 6866626"/>
              <a:gd name="connsiteX0" fmla="*/ 1371600 w 6553200"/>
              <a:gd name="connsiteY0" fmla="*/ 1 h 6858000"/>
              <a:gd name="connsiteX1" fmla="*/ 6553200 w 6553200"/>
              <a:gd name="connsiteY1" fmla="*/ 0 h 6858000"/>
              <a:gd name="connsiteX2" fmla="*/ 6553200 w 6553200"/>
              <a:gd name="connsiteY2" fmla="*/ 6858000 h 6858000"/>
              <a:gd name="connsiteX3" fmla="*/ 0 w 6553200"/>
              <a:gd name="connsiteY3" fmla="*/ 6858000 h 6858000"/>
              <a:gd name="connsiteX4" fmla="*/ 1371600 w 6553200"/>
              <a:gd name="connsiteY4" fmla="*/ 1 h 6858000"/>
              <a:gd name="connsiteX0" fmla="*/ 1371600 w 8808868"/>
              <a:gd name="connsiteY0" fmla="*/ 1 h 6858000"/>
              <a:gd name="connsiteX1" fmla="*/ 8808868 w 8808868"/>
              <a:gd name="connsiteY1" fmla="*/ 0 h 6858000"/>
              <a:gd name="connsiteX2" fmla="*/ 6553200 w 8808868"/>
              <a:gd name="connsiteY2" fmla="*/ 6858000 h 6858000"/>
              <a:gd name="connsiteX3" fmla="*/ 0 w 8808868"/>
              <a:gd name="connsiteY3" fmla="*/ 6858000 h 6858000"/>
              <a:gd name="connsiteX4" fmla="*/ 1371600 w 8808868"/>
              <a:gd name="connsiteY4" fmla="*/ 1 h 6858000"/>
              <a:gd name="connsiteX0" fmla="*/ 1371600 w 8808868"/>
              <a:gd name="connsiteY0" fmla="*/ 1 h 6888620"/>
              <a:gd name="connsiteX1" fmla="*/ 8808868 w 8808868"/>
              <a:gd name="connsiteY1" fmla="*/ 0 h 6888620"/>
              <a:gd name="connsiteX2" fmla="*/ 8808868 w 8808868"/>
              <a:gd name="connsiteY2" fmla="*/ 6888620 h 6888620"/>
              <a:gd name="connsiteX3" fmla="*/ 0 w 8808868"/>
              <a:gd name="connsiteY3" fmla="*/ 6858000 h 6888620"/>
              <a:gd name="connsiteX4" fmla="*/ 1371600 w 8808868"/>
              <a:gd name="connsiteY4" fmla="*/ 1 h 6888620"/>
              <a:gd name="connsiteX0" fmla="*/ 1371600 w 8808868"/>
              <a:gd name="connsiteY0" fmla="*/ 1 h 6909034"/>
              <a:gd name="connsiteX1" fmla="*/ 8808868 w 8808868"/>
              <a:gd name="connsiteY1" fmla="*/ 0 h 6909034"/>
              <a:gd name="connsiteX2" fmla="*/ 8808868 w 8808868"/>
              <a:gd name="connsiteY2" fmla="*/ 6888620 h 6909034"/>
              <a:gd name="connsiteX3" fmla="*/ 0 w 8808868"/>
              <a:gd name="connsiteY3" fmla="*/ 6909034 h 6909034"/>
              <a:gd name="connsiteX4" fmla="*/ 1371600 w 8808868"/>
              <a:gd name="connsiteY4" fmla="*/ 1 h 6909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08868" h="6909034">
                <a:moveTo>
                  <a:pt x="1371600" y="1"/>
                </a:moveTo>
                <a:lnTo>
                  <a:pt x="8808868" y="0"/>
                </a:lnTo>
                <a:lnTo>
                  <a:pt x="8808868" y="6888620"/>
                </a:lnTo>
                <a:lnTo>
                  <a:pt x="0" y="6909034"/>
                </a:lnTo>
                <a:lnTo>
                  <a:pt x="1371600" y="1"/>
                </a:lnTo>
                <a:close/>
              </a:path>
            </a:pathLst>
          </a:custGeom>
        </p:spPr>
        <p:txBody>
          <a:bodyPr anchor="ctr"/>
          <a:lstStyle>
            <a:lvl1pPr marL="228600" marR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1600"/>
            </a:lvl1pPr>
          </a:lstStyle>
          <a:p>
            <a:r>
              <a:rPr lang="en-US" dirty="0"/>
              <a:t>Drag picture to placeholder or click icon to add</a:t>
            </a:r>
          </a:p>
        </p:txBody>
      </p:sp>
      <p:grpSp>
        <p:nvGrpSpPr>
          <p:cNvPr id="9" name="Gruppe 8"/>
          <p:cNvGrpSpPr/>
          <p:nvPr userDrawn="1"/>
        </p:nvGrpSpPr>
        <p:grpSpPr>
          <a:xfrm>
            <a:off x="0" y="0"/>
            <a:ext cx="802800" cy="1052380"/>
            <a:chOff x="0" y="0"/>
            <a:chExt cx="802800" cy="1052380"/>
          </a:xfrm>
        </p:grpSpPr>
        <p:sp>
          <p:nvSpPr>
            <p:cNvPr id="10" name="Rektangel 9"/>
            <p:cNvSpPr/>
            <p:nvPr/>
          </p:nvSpPr>
          <p:spPr>
            <a:xfrm>
              <a:off x="0" y="0"/>
              <a:ext cx="802800" cy="105238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pic>
          <p:nvPicPr>
            <p:cNvPr id="11" name="Bilde 10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5400" y="543147"/>
              <a:ext cx="432000" cy="320727"/>
            </a:xfrm>
            <a:prstGeom prst="rect">
              <a:avLst/>
            </a:prstGeom>
          </p:spPr>
        </p:pic>
      </p:grpSp>
      <p:sp>
        <p:nvSpPr>
          <p:cNvPr id="14" name="Title Placeholder 14">
            <a:extLst>
              <a:ext uri="{FF2B5EF4-FFF2-40B4-BE49-F238E27FC236}">
                <a16:creationId xmlns:a16="http://schemas.microsoft.com/office/drawing/2014/main" id="{660A68F3-6DDD-1640-879C-F7E89116FD1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10527" y="0"/>
            <a:ext cx="10278197" cy="1218457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/>
          </a:bodyPr>
          <a:lstStyle>
            <a:lvl1pPr>
              <a:defRPr sz="3600" b="1" baseline="0">
                <a:latin typeface="+mn-lt"/>
              </a:defRPr>
            </a:lvl1pPr>
          </a:lstStyle>
          <a:p>
            <a:r>
              <a:rPr lang="nb-NO" dirty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673421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pos="756">
          <p15:clr>
            <a:srgbClr val="FBAE40"/>
          </p15:clr>
        </p15:guide>
        <p15:guide id="6" orient="horz" pos="4042">
          <p15:clr>
            <a:srgbClr val="FBAE40"/>
          </p15:clr>
        </p15:guide>
        <p15:guide id="7" orient="horz" pos="119">
          <p15:clr>
            <a:srgbClr val="FBAE40"/>
          </p15:clr>
        </p15:guide>
        <p15:guide id="9" pos="506">
          <p15:clr>
            <a:srgbClr val="FBAE40"/>
          </p15:clr>
        </p15:guide>
        <p15:guide id="10" orient="horz" pos="1071">
          <p15:clr>
            <a:srgbClr val="FBAE40"/>
          </p15:clr>
        </p15:guide>
        <p15:guide id="11" pos="257">
          <p15:clr>
            <a:srgbClr val="FBAE40"/>
          </p15:clr>
        </p15:guide>
        <p15:guide id="12" pos="7174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eft -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pe 8"/>
          <p:cNvGrpSpPr/>
          <p:nvPr userDrawn="1"/>
        </p:nvGrpSpPr>
        <p:grpSpPr>
          <a:xfrm>
            <a:off x="0" y="0"/>
            <a:ext cx="802800" cy="1052380"/>
            <a:chOff x="0" y="0"/>
            <a:chExt cx="802800" cy="1052380"/>
          </a:xfrm>
        </p:grpSpPr>
        <p:sp>
          <p:nvSpPr>
            <p:cNvPr id="10" name="Rektangel 9"/>
            <p:cNvSpPr/>
            <p:nvPr/>
          </p:nvSpPr>
          <p:spPr>
            <a:xfrm>
              <a:off x="0" y="0"/>
              <a:ext cx="802800" cy="105238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pic>
          <p:nvPicPr>
            <p:cNvPr id="11" name="Bilde 10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5400" y="543147"/>
              <a:ext cx="432000" cy="320727"/>
            </a:xfrm>
            <a:prstGeom prst="rect">
              <a:avLst/>
            </a:prstGeom>
          </p:spPr>
        </p:pic>
      </p:grpSp>
      <p:sp>
        <p:nvSpPr>
          <p:cNvPr id="14" name="Plassholder for innhold 2">
            <a:extLst>
              <a:ext uri="{FF2B5EF4-FFF2-40B4-BE49-F238E27FC236}">
                <a16:creationId xmlns:a16="http://schemas.microsoft.com/office/drawing/2014/main" id="{D4E104F0-8242-0E49-AE9A-F74399961371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1110529" y="1621448"/>
            <a:ext cx="4985471" cy="479522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nb-NO"/>
              <a:t>Text wide – Calibri 24pt</a:t>
            </a:r>
          </a:p>
          <a:p>
            <a:pPr lvl="1"/>
            <a:r>
              <a:rPr lang="nb-NO"/>
              <a:t>Second level 20pt</a:t>
            </a:r>
          </a:p>
          <a:p>
            <a:pPr lvl="2"/>
            <a:r>
              <a:rPr lang="nb-NO"/>
              <a:t>Third level 18pt</a:t>
            </a:r>
            <a:endParaRPr/>
          </a:p>
        </p:txBody>
      </p:sp>
      <p:sp>
        <p:nvSpPr>
          <p:cNvPr id="15" name="Plassholder for innhold 2">
            <a:extLst>
              <a:ext uri="{FF2B5EF4-FFF2-40B4-BE49-F238E27FC236}">
                <a16:creationId xmlns:a16="http://schemas.microsoft.com/office/drawing/2014/main" id="{42A055C1-FE97-A64E-86D7-4C2EB5E2E2C3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551730" y="0"/>
            <a:ext cx="5640270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/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nb-NO"/>
              <a:t>Bilde, modeller, grafer</a:t>
            </a:r>
            <a:endParaRPr/>
          </a:p>
        </p:txBody>
      </p:sp>
      <p:sp>
        <p:nvSpPr>
          <p:cNvPr id="8" name="Title Placeholder 14">
            <a:extLst>
              <a:ext uri="{FF2B5EF4-FFF2-40B4-BE49-F238E27FC236}">
                <a16:creationId xmlns:a16="http://schemas.microsoft.com/office/drawing/2014/main" id="{5D610F72-6EF0-1445-8482-93FFB386E2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10527" y="0"/>
            <a:ext cx="4985473" cy="1218457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/>
          </a:bodyPr>
          <a:lstStyle>
            <a:lvl1pPr>
              <a:defRPr sz="3600" b="1" baseline="0">
                <a:latin typeface="+mn-lt"/>
              </a:defRPr>
            </a:lvl1pPr>
          </a:lstStyle>
          <a:p>
            <a:r>
              <a:rPr lang="nb-NO" dirty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522695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pos="756">
          <p15:clr>
            <a:srgbClr val="FBAE40"/>
          </p15:clr>
        </p15:guide>
        <p15:guide id="6" orient="horz" pos="4042">
          <p15:clr>
            <a:srgbClr val="FBAE40"/>
          </p15:clr>
        </p15:guide>
        <p15:guide id="7" orient="horz" pos="119">
          <p15:clr>
            <a:srgbClr val="FBAE40"/>
          </p15:clr>
        </p15:guide>
        <p15:guide id="9" pos="506">
          <p15:clr>
            <a:srgbClr val="FBAE40"/>
          </p15:clr>
        </p15:guide>
        <p15:guide id="10" orient="horz" pos="1071">
          <p15:clr>
            <a:srgbClr val="FBAE40"/>
          </p15:clr>
        </p15:guide>
        <p15:guide id="11" pos="257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ft right -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pe 7"/>
          <p:cNvGrpSpPr/>
          <p:nvPr userDrawn="1"/>
        </p:nvGrpSpPr>
        <p:grpSpPr>
          <a:xfrm>
            <a:off x="0" y="0"/>
            <a:ext cx="802800" cy="1052380"/>
            <a:chOff x="0" y="0"/>
            <a:chExt cx="802800" cy="1052380"/>
          </a:xfrm>
        </p:grpSpPr>
        <p:sp>
          <p:nvSpPr>
            <p:cNvPr id="10" name="Rektangel 9"/>
            <p:cNvSpPr/>
            <p:nvPr/>
          </p:nvSpPr>
          <p:spPr>
            <a:xfrm>
              <a:off x="0" y="0"/>
              <a:ext cx="802800" cy="105238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pic>
          <p:nvPicPr>
            <p:cNvPr id="11" name="Bilde 10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5400" y="543147"/>
              <a:ext cx="432000" cy="320727"/>
            </a:xfrm>
            <a:prstGeom prst="rect">
              <a:avLst/>
            </a:prstGeom>
          </p:spPr>
        </p:pic>
      </p:grpSp>
      <p:sp>
        <p:nvSpPr>
          <p:cNvPr id="18" name="Plassholder for innhold 2">
            <a:extLst>
              <a:ext uri="{FF2B5EF4-FFF2-40B4-BE49-F238E27FC236}">
                <a16:creationId xmlns:a16="http://schemas.microsoft.com/office/drawing/2014/main" id="{4E51DC4D-B669-AB4B-BC71-F0476B438236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469811" y="1601658"/>
            <a:ext cx="5314202" cy="46800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nb-NO"/>
              <a:t>Text wide – Calibri 24pt</a:t>
            </a:r>
          </a:p>
          <a:p>
            <a:pPr lvl="1"/>
            <a:r>
              <a:rPr lang="nb-NO"/>
              <a:t>Second level 20pt</a:t>
            </a:r>
          </a:p>
          <a:p>
            <a:pPr lvl="2"/>
            <a:r>
              <a:rPr lang="nb-NO"/>
              <a:t>Third level 18pt</a:t>
            </a:r>
            <a:endParaRPr/>
          </a:p>
        </p:txBody>
      </p:sp>
      <p:sp>
        <p:nvSpPr>
          <p:cNvPr id="19" name="Plassholder for bilde 4">
            <a:extLst>
              <a:ext uri="{FF2B5EF4-FFF2-40B4-BE49-F238E27FC236}">
                <a16:creationId xmlns:a16="http://schemas.microsoft.com/office/drawing/2014/main" id="{FCE9BDAE-94D6-C547-872A-763D1F9A3CD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-9062" y="-6348"/>
            <a:ext cx="6064149" cy="6889225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  <a:gd name="connsiteX4" fmla="*/ 0 w 6096000"/>
              <a:gd name="connsiteY4" fmla="*/ 0 h 6858000"/>
              <a:gd name="connsiteX0" fmla="*/ 897147 w 6096000"/>
              <a:gd name="connsiteY0" fmla="*/ 0 h 6866626"/>
              <a:gd name="connsiteX1" fmla="*/ 6096000 w 6096000"/>
              <a:gd name="connsiteY1" fmla="*/ 8626 h 6866626"/>
              <a:gd name="connsiteX2" fmla="*/ 6096000 w 6096000"/>
              <a:gd name="connsiteY2" fmla="*/ 6866626 h 6866626"/>
              <a:gd name="connsiteX3" fmla="*/ 0 w 6096000"/>
              <a:gd name="connsiteY3" fmla="*/ 6866626 h 6866626"/>
              <a:gd name="connsiteX4" fmla="*/ 897147 w 6096000"/>
              <a:gd name="connsiteY4" fmla="*/ 0 h 6866626"/>
              <a:gd name="connsiteX0" fmla="*/ 1354347 w 6553200"/>
              <a:gd name="connsiteY0" fmla="*/ 0 h 6866626"/>
              <a:gd name="connsiteX1" fmla="*/ 6553200 w 6553200"/>
              <a:gd name="connsiteY1" fmla="*/ 8626 h 6866626"/>
              <a:gd name="connsiteX2" fmla="*/ 6553200 w 6553200"/>
              <a:gd name="connsiteY2" fmla="*/ 6866626 h 6866626"/>
              <a:gd name="connsiteX3" fmla="*/ 0 w 6553200"/>
              <a:gd name="connsiteY3" fmla="*/ 6866626 h 6866626"/>
              <a:gd name="connsiteX4" fmla="*/ 1354347 w 6553200"/>
              <a:gd name="connsiteY4" fmla="*/ 0 h 6866626"/>
              <a:gd name="connsiteX0" fmla="*/ 1371600 w 6553200"/>
              <a:gd name="connsiteY0" fmla="*/ 1 h 6858000"/>
              <a:gd name="connsiteX1" fmla="*/ 6553200 w 6553200"/>
              <a:gd name="connsiteY1" fmla="*/ 0 h 6858000"/>
              <a:gd name="connsiteX2" fmla="*/ 6553200 w 6553200"/>
              <a:gd name="connsiteY2" fmla="*/ 6858000 h 6858000"/>
              <a:gd name="connsiteX3" fmla="*/ 0 w 6553200"/>
              <a:gd name="connsiteY3" fmla="*/ 6858000 h 6858000"/>
              <a:gd name="connsiteX4" fmla="*/ 1371600 w 6553200"/>
              <a:gd name="connsiteY4" fmla="*/ 1 h 6858000"/>
              <a:gd name="connsiteX0" fmla="*/ 1301858 w 6553200"/>
              <a:gd name="connsiteY0" fmla="*/ 7750 h 6858000"/>
              <a:gd name="connsiteX1" fmla="*/ 6553200 w 6553200"/>
              <a:gd name="connsiteY1" fmla="*/ 0 h 6858000"/>
              <a:gd name="connsiteX2" fmla="*/ 6553200 w 6553200"/>
              <a:gd name="connsiteY2" fmla="*/ 6858000 h 6858000"/>
              <a:gd name="connsiteX3" fmla="*/ 0 w 6553200"/>
              <a:gd name="connsiteY3" fmla="*/ 6858000 h 6858000"/>
              <a:gd name="connsiteX4" fmla="*/ 1301858 w 6553200"/>
              <a:gd name="connsiteY4" fmla="*/ 7750 h 6858000"/>
              <a:gd name="connsiteX0" fmla="*/ 798163 w 6049505"/>
              <a:gd name="connsiteY0" fmla="*/ 7750 h 6865749"/>
              <a:gd name="connsiteX1" fmla="*/ 6049505 w 6049505"/>
              <a:gd name="connsiteY1" fmla="*/ 0 h 6865749"/>
              <a:gd name="connsiteX2" fmla="*/ 6049505 w 6049505"/>
              <a:gd name="connsiteY2" fmla="*/ 6858000 h 6865749"/>
              <a:gd name="connsiteX3" fmla="*/ 0 w 6049505"/>
              <a:gd name="connsiteY3" fmla="*/ 6865749 h 6865749"/>
              <a:gd name="connsiteX4" fmla="*/ 798163 w 6049505"/>
              <a:gd name="connsiteY4" fmla="*/ 7750 h 6865749"/>
              <a:gd name="connsiteX0" fmla="*/ 798163 w 6049505"/>
              <a:gd name="connsiteY0" fmla="*/ 7750 h 6865749"/>
              <a:gd name="connsiteX1" fmla="*/ 6049505 w 6049505"/>
              <a:gd name="connsiteY1" fmla="*/ 0 h 6865749"/>
              <a:gd name="connsiteX2" fmla="*/ 6049505 w 6049505"/>
              <a:gd name="connsiteY2" fmla="*/ 6858000 h 6865749"/>
              <a:gd name="connsiteX3" fmla="*/ 0 w 6049505"/>
              <a:gd name="connsiteY3" fmla="*/ 6865749 h 6865749"/>
              <a:gd name="connsiteX4" fmla="*/ 947980 w 6049505"/>
              <a:gd name="connsiteY4" fmla="*/ 2828441 h 6865749"/>
              <a:gd name="connsiteX5" fmla="*/ 798163 w 6049505"/>
              <a:gd name="connsiteY5" fmla="*/ 7750 h 6865749"/>
              <a:gd name="connsiteX0" fmla="*/ 798163 w 6049505"/>
              <a:gd name="connsiteY0" fmla="*/ 7750 h 6865749"/>
              <a:gd name="connsiteX1" fmla="*/ 6049505 w 6049505"/>
              <a:gd name="connsiteY1" fmla="*/ 0 h 6865749"/>
              <a:gd name="connsiteX2" fmla="*/ 6049505 w 6049505"/>
              <a:gd name="connsiteY2" fmla="*/ 6858000 h 6865749"/>
              <a:gd name="connsiteX3" fmla="*/ 0 w 6049505"/>
              <a:gd name="connsiteY3" fmla="*/ 6865749 h 6865749"/>
              <a:gd name="connsiteX4" fmla="*/ 947980 w 6049505"/>
              <a:gd name="connsiteY4" fmla="*/ 2828441 h 6865749"/>
              <a:gd name="connsiteX5" fmla="*/ 798163 w 6049505"/>
              <a:gd name="connsiteY5" fmla="*/ 7750 h 6865749"/>
              <a:gd name="connsiteX0" fmla="*/ 798163 w 6049505"/>
              <a:gd name="connsiteY0" fmla="*/ 7750 h 6865749"/>
              <a:gd name="connsiteX1" fmla="*/ 6049505 w 6049505"/>
              <a:gd name="connsiteY1" fmla="*/ 0 h 6865749"/>
              <a:gd name="connsiteX2" fmla="*/ 6049505 w 6049505"/>
              <a:gd name="connsiteY2" fmla="*/ 6858000 h 6865749"/>
              <a:gd name="connsiteX3" fmla="*/ 0 w 6049505"/>
              <a:gd name="connsiteY3" fmla="*/ 6865749 h 6865749"/>
              <a:gd name="connsiteX4" fmla="*/ 893736 w 6049505"/>
              <a:gd name="connsiteY4" fmla="*/ 1828800 h 6865749"/>
              <a:gd name="connsiteX5" fmla="*/ 798163 w 6049505"/>
              <a:gd name="connsiteY5" fmla="*/ 7750 h 6865749"/>
              <a:gd name="connsiteX0" fmla="*/ 798163 w 6049505"/>
              <a:gd name="connsiteY0" fmla="*/ 7750 h 6865749"/>
              <a:gd name="connsiteX1" fmla="*/ 6049505 w 6049505"/>
              <a:gd name="connsiteY1" fmla="*/ 0 h 6865749"/>
              <a:gd name="connsiteX2" fmla="*/ 6049505 w 6049505"/>
              <a:gd name="connsiteY2" fmla="*/ 6858000 h 6865749"/>
              <a:gd name="connsiteX3" fmla="*/ 0 w 6049505"/>
              <a:gd name="connsiteY3" fmla="*/ 6865749 h 6865749"/>
              <a:gd name="connsiteX4" fmla="*/ 893736 w 6049505"/>
              <a:gd name="connsiteY4" fmla="*/ 1828800 h 6865749"/>
              <a:gd name="connsiteX5" fmla="*/ 798163 w 6049505"/>
              <a:gd name="connsiteY5" fmla="*/ 7750 h 6865749"/>
              <a:gd name="connsiteX0" fmla="*/ 798163 w 6049505"/>
              <a:gd name="connsiteY0" fmla="*/ 7750 h 6865749"/>
              <a:gd name="connsiteX1" fmla="*/ 6049505 w 6049505"/>
              <a:gd name="connsiteY1" fmla="*/ 0 h 6865749"/>
              <a:gd name="connsiteX2" fmla="*/ 6049505 w 6049505"/>
              <a:gd name="connsiteY2" fmla="*/ 6858000 h 6865749"/>
              <a:gd name="connsiteX3" fmla="*/ 0 w 6049505"/>
              <a:gd name="connsiteY3" fmla="*/ 6865749 h 6865749"/>
              <a:gd name="connsiteX4" fmla="*/ 893736 w 6049505"/>
              <a:gd name="connsiteY4" fmla="*/ 1828800 h 6865749"/>
              <a:gd name="connsiteX5" fmla="*/ 798163 w 6049505"/>
              <a:gd name="connsiteY5" fmla="*/ 7750 h 6865749"/>
              <a:gd name="connsiteX0" fmla="*/ 798163 w 6049505"/>
              <a:gd name="connsiteY0" fmla="*/ 7750 h 6865749"/>
              <a:gd name="connsiteX1" fmla="*/ 6049505 w 6049505"/>
              <a:gd name="connsiteY1" fmla="*/ 0 h 6865749"/>
              <a:gd name="connsiteX2" fmla="*/ 6049505 w 6049505"/>
              <a:gd name="connsiteY2" fmla="*/ 6858000 h 6865749"/>
              <a:gd name="connsiteX3" fmla="*/ 0 w 6049505"/>
              <a:gd name="connsiteY3" fmla="*/ 6865749 h 6865749"/>
              <a:gd name="connsiteX4" fmla="*/ 792997 w 6049505"/>
              <a:gd name="connsiteY4" fmla="*/ 1007390 h 6865749"/>
              <a:gd name="connsiteX5" fmla="*/ 798163 w 6049505"/>
              <a:gd name="connsiteY5" fmla="*/ 7750 h 6865749"/>
              <a:gd name="connsiteX0" fmla="*/ 1150997 w 6402339"/>
              <a:gd name="connsiteY0" fmla="*/ 7750 h 6865749"/>
              <a:gd name="connsiteX1" fmla="*/ 6402339 w 6402339"/>
              <a:gd name="connsiteY1" fmla="*/ 0 h 6865749"/>
              <a:gd name="connsiteX2" fmla="*/ 6402339 w 6402339"/>
              <a:gd name="connsiteY2" fmla="*/ 6858000 h 6865749"/>
              <a:gd name="connsiteX3" fmla="*/ 352834 w 6402339"/>
              <a:gd name="connsiteY3" fmla="*/ 6865749 h 6865749"/>
              <a:gd name="connsiteX4" fmla="*/ 696380 w 6402339"/>
              <a:gd name="connsiteY4" fmla="*/ 2045776 h 6865749"/>
              <a:gd name="connsiteX5" fmla="*/ 1145831 w 6402339"/>
              <a:gd name="connsiteY5" fmla="*/ 1007390 h 6865749"/>
              <a:gd name="connsiteX6" fmla="*/ 1150997 w 6402339"/>
              <a:gd name="connsiteY6" fmla="*/ 7750 h 6865749"/>
              <a:gd name="connsiteX0" fmla="*/ 1150997 w 6402339"/>
              <a:gd name="connsiteY0" fmla="*/ 7750 h 6865749"/>
              <a:gd name="connsiteX1" fmla="*/ 6402339 w 6402339"/>
              <a:gd name="connsiteY1" fmla="*/ 0 h 6865749"/>
              <a:gd name="connsiteX2" fmla="*/ 6402339 w 6402339"/>
              <a:gd name="connsiteY2" fmla="*/ 6858000 h 6865749"/>
              <a:gd name="connsiteX3" fmla="*/ 352834 w 6402339"/>
              <a:gd name="connsiteY3" fmla="*/ 6865749 h 6865749"/>
              <a:gd name="connsiteX4" fmla="*/ 696380 w 6402339"/>
              <a:gd name="connsiteY4" fmla="*/ 2045776 h 6865749"/>
              <a:gd name="connsiteX5" fmla="*/ 1145831 w 6402339"/>
              <a:gd name="connsiteY5" fmla="*/ 1007390 h 6865749"/>
              <a:gd name="connsiteX6" fmla="*/ 1150997 w 6402339"/>
              <a:gd name="connsiteY6" fmla="*/ 7750 h 6865749"/>
              <a:gd name="connsiteX0" fmla="*/ 1137981 w 6389323"/>
              <a:gd name="connsiteY0" fmla="*/ 7750 h 6865749"/>
              <a:gd name="connsiteX1" fmla="*/ 6389323 w 6389323"/>
              <a:gd name="connsiteY1" fmla="*/ 0 h 6865749"/>
              <a:gd name="connsiteX2" fmla="*/ 6389323 w 6389323"/>
              <a:gd name="connsiteY2" fmla="*/ 6858000 h 6865749"/>
              <a:gd name="connsiteX3" fmla="*/ 339818 w 6389323"/>
              <a:gd name="connsiteY3" fmla="*/ 6865749 h 6865749"/>
              <a:gd name="connsiteX4" fmla="*/ 683364 w 6389323"/>
              <a:gd name="connsiteY4" fmla="*/ 2045776 h 6865749"/>
              <a:gd name="connsiteX5" fmla="*/ 1132815 w 6389323"/>
              <a:gd name="connsiteY5" fmla="*/ 1007390 h 6865749"/>
              <a:gd name="connsiteX6" fmla="*/ 1137981 w 6389323"/>
              <a:gd name="connsiteY6" fmla="*/ 7750 h 6865749"/>
              <a:gd name="connsiteX0" fmla="*/ 1199914 w 6451256"/>
              <a:gd name="connsiteY0" fmla="*/ 7750 h 6865749"/>
              <a:gd name="connsiteX1" fmla="*/ 6451256 w 6451256"/>
              <a:gd name="connsiteY1" fmla="*/ 0 h 6865749"/>
              <a:gd name="connsiteX2" fmla="*/ 6451256 w 6451256"/>
              <a:gd name="connsiteY2" fmla="*/ 6858000 h 6865749"/>
              <a:gd name="connsiteX3" fmla="*/ 401751 w 6451256"/>
              <a:gd name="connsiteY3" fmla="*/ 6865749 h 6865749"/>
              <a:gd name="connsiteX4" fmla="*/ 458578 w 6451256"/>
              <a:gd name="connsiteY4" fmla="*/ 1232115 h 6865749"/>
              <a:gd name="connsiteX5" fmla="*/ 1194748 w 6451256"/>
              <a:gd name="connsiteY5" fmla="*/ 1007390 h 6865749"/>
              <a:gd name="connsiteX6" fmla="*/ 1199914 w 6451256"/>
              <a:gd name="connsiteY6" fmla="*/ 7750 h 6865749"/>
              <a:gd name="connsiteX0" fmla="*/ 1220598 w 6471940"/>
              <a:gd name="connsiteY0" fmla="*/ 7750 h 6865749"/>
              <a:gd name="connsiteX1" fmla="*/ 6471940 w 6471940"/>
              <a:gd name="connsiteY1" fmla="*/ 0 h 6865749"/>
              <a:gd name="connsiteX2" fmla="*/ 6471940 w 6471940"/>
              <a:gd name="connsiteY2" fmla="*/ 6858000 h 6865749"/>
              <a:gd name="connsiteX3" fmla="*/ 422435 w 6471940"/>
              <a:gd name="connsiteY3" fmla="*/ 6865749 h 6865749"/>
              <a:gd name="connsiteX4" fmla="*/ 401771 w 6471940"/>
              <a:gd name="connsiteY4" fmla="*/ 1061634 h 6865749"/>
              <a:gd name="connsiteX5" fmla="*/ 1215432 w 6471940"/>
              <a:gd name="connsiteY5" fmla="*/ 1007390 h 6865749"/>
              <a:gd name="connsiteX6" fmla="*/ 1220598 w 6471940"/>
              <a:gd name="connsiteY6" fmla="*/ 7750 h 6865749"/>
              <a:gd name="connsiteX0" fmla="*/ 1220598 w 6471940"/>
              <a:gd name="connsiteY0" fmla="*/ 7750 h 6865749"/>
              <a:gd name="connsiteX1" fmla="*/ 6471940 w 6471940"/>
              <a:gd name="connsiteY1" fmla="*/ 0 h 6865749"/>
              <a:gd name="connsiteX2" fmla="*/ 6471940 w 6471940"/>
              <a:gd name="connsiteY2" fmla="*/ 6858000 h 6865749"/>
              <a:gd name="connsiteX3" fmla="*/ 422435 w 6471940"/>
              <a:gd name="connsiteY3" fmla="*/ 6865749 h 6865749"/>
              <a:gd name="connsiteX4" fmla="*/ 401771 w 6471940"/>
              <a:gd name="connsiteY4" fmla="*/ 1061634 h 6865749"/>
              <a:gd name="connsiteX5" fmla="*/ 1221782 w 6471940"/>
              <a:gd name="connsiteY5" fmla="*/ 1051840 h 6865749"/>
              <a:gd name="connsiteX6" fmla="*/ 1220598 w 6471940"/>
              <a:gd name="connsiteY6" fmla="*/ 7750 h 6865749"/>
              <a:gd name="connsiteX0" fmla="*/ 1220598 w 6471940"/>
              <a:gd name="connsiteY0" fmla="*/ 7750 h 6865749"/>
              <a:gd name="connsiteX1" fmla="*/ 6471940 w 6471940"/>
              <a:gd name="connsiteY1" fmla="*/ 0 h 6865749"/>
              <a:gd name="connsiteX2" fmla="*/ 6471940 w 6471940"/>
              <a:gd name="connsiteY2" fmla="*/ 6858000 h 6865749"/>
              <a:gd name="connsiteX3" fmla="*/ 422435 w 6471940"/>
              <a:gd name="connsiteY3" fmla="*/ 6865749 h 6865749"/>
              <a:gd name="connsiteX4" fmla="*/ 401771 w 6471940"/>
              <a:gd name="connsiteY4" fmla="*/ 1061634 h 6865749"/>
              <a:gd name="connsiteX5" fmla="*/ 1221782 w 6471940"/>
              <a:gd name="connsiteY5" fmla="*/ 1051840 h 6865749"/>
              <a:gd name="connsiteX6" fmla="*/ 1220598 w 6471940"/>
              <a:gd name="connsiteY6" fmla="*/ 7750 h 6865749"/>
              <a:gd name="connsiteX0" fmla="*/ 1217069 w 6468411"/>
              <a:gd name="connsiteY0" fmla="*/ 7750 h 6865749"/>
              <a:gd name="connsiteX1" fmla="*/ 6468411 w 6468411"/>
              <a:gd name="connsiteY1" fmla="*/ 0 h 6865749"/>
              <a:gd name="connsiteX2" fmla="*/ 6468411 w 6468411"/>
              <a:gd name="connsiteY2" fmla="*/ 6858000 h 6865749"/>
              <a:gd name="connsiteX3" fmla="*/ 418906 w 6468411"/>
              <a:gd name="connsiteY3" fmla="*/ 6865749 h 6865749"/>
              <a:gd name="connsiteX4" fmla="*/ 410942 w 6468411"/>
              <a:gd name="connsiteY4" fmla="*/ 1055284 h 6865749"/>
              <a:gd name="connsiteX5" fmla="*/ 1218253 w 6468411"/>
              <a:gd name="connsiteY5" fmla="*/ 1051840 h 6865749"/>
              <a:gd name="connsiteX6" fmla="*/ 1217069 w 6468411"/>
              <a:gd name="connsiteY6" fmla="*/ 7750 h 6865749"/>
              <a:gd name="connsiteX0" fmla="*/ 1217069 w 6468411"/>
              <a:gd name="connsiteY0" fmla="*/ 7750 h 6865749"/>
              <a:gd name="connsiteX1" fmla="*/ 6468411 w 6468411"/>
              <a:gd name="connsiteY1" fmla="*/ 0 h 6865749"/>
              <a:gd name="connsiteX2" fmla="*/ 6468411 w 6468411"/>
              <a:gd name="connsiteY2" fmla="*/ 6858000 h 6865749"/>
              <a:gd name="connsiteX3" fmla="*/ 418906 w 6468411"/>
              <a:gd name="connsiteY3" fmla="*/ 6865749 h 6865749"/>
              <a:gd name="connsiteX4" fmla="*/ 410942 w 6468411"/>
              <a:gd name="connsiteY4" fmla="*/ 1055284 h 6865749"/>
              <a:gd name="connsiteX5" fmla="*/ 1094428 w 6468411"/>
              <a:gd name="connsiteY5" fmla="*/ 1058190 h 6865749"/>
              <a:gd name="connsiteX6" fmla="*/ 1217069 w 6468411"/>
              <a:gd name="connsiteY6" fmla="*/ 7750 h 6865749"/>
              <a:gd name="connsiteX0" fmla="*/ 1217069 w 6468411"/>
              <a:gd name="connsiteY0" fmla="*/ 7750 h 6865749"/>
              <a:gd name="connsiteX1" fmla="*/ 6468411 w 6468411"/>
              <a:gd name="connsiteY1" fmla="*/ 0 h 6865749"/>
              <a:gd name="connsiteX2" fmla="*/ 6468411 w 6468411"/>
              <a:gd name="connsiteY2" fmla="*/ 6858000 h 6865749"/>
              <a:gd name="connsiteX3" fmla="*/ 418906 w 6468411"/>
              <a:gd name="connsiteY3" fmla="*/ 6865749 h 6865749"/>
              <a:gd name="connsiteX4" fmla="*/ 410942 w 6468411"/>
              <a:gd name="connsiteY4" fmla="*/ 1055284 h 6865749"/>
              <a:gd name="connsiteX5" fmla="*/ 1234128 w 6468411"/>
              <a:gd name="connsiteY5" fmla="*/ 1124865 h 6865749"/>
              <a:gd name="connsiteX6" fmla="*/ 1217069 w 6468411"/>
              <a:gd name="connsiteY6" fmla="*/ 7750 h 6865749"/>
              <a:gd name="connsiteX0" fmla="*/ 1217069 w 6468411"/>
              <a:gd name="connsiteY0" fmla="*/ 7750 h 6865749"/>
              <a:gd name="connsiteX1" fmla="*/ 6468411 w 6468411"/>
              <a:gd name="connsiteY1" fmla="*/ 0 h 6865749"/>
              <a:gd name="connsiteX2" fmla="*/ 6468411 w 6468411"/>
              <a:gd name="connsiteY2" fmla="*/ 6858000 h 6865749"/>
              <a:gd name="connsiteX3" fmla="*/ 418906 w 6468411"/>
              <a:gd name="connsiteY3" fmla="*/ 6865749 h 6865749"/>
              <a:gd name="connsiteX4" fmla="*/ 410942 w 6468411"/>
              <a:gd name="connsiteY4" fmla="*/ 1055284 h 6865749"/>
              <a:gd name="connsiteX5" fmla="*/ 1243653 w 6468411"/>
              <a:gd name="connsiteY5" fmla="*/ 985165 h 6865749"/>
              <a:gd name="connsiteX6" fmla="*/ 1217069 w 6468411"/>
              <a:gd name="connsiteY6" fmla="*/ 7750 h 6865749"/>
              <a:gd name="connsiteX0" fmla="*/ 1217069 w 6468411"/>
              <a:gd name="connsiteY0" fmla="*/ 7750 h 6865749"/>
              <a:gd name="connsiteX1" fmla="*/ 6468411 w 6468411"/>
              <a:gd name="connsiteY1" fmla="*/ 0 h 6865749"/>
              <a:gd name="connsiteX2" fmla="*/ 6468411 w 6468411"/>
              <a:gd name="connsiteY2" fmla="*/ 6858000 h 6865749"/>
              <a:gd name="connsiteX3" fmla="*/ 418906 w 6468411"/>
              <a:gd name="connsiteY3" fmla="*/ 6865749 h 6865749"/>
              <a:gd name="connsiteX4" fmla="*/ 410942 w 6468411"/>
              <a:gd name="connsiteY4" fmla="*/ 1055284 h 6865749"/>
              <a:gd name="connsiteX5" fmla="*/ 1284928 w 6468411"/>
              <a:gd name="connsiteY5" fmla="*/ 1194715 h 6865749"/>
              <a:gd name="connsiteX6" fmla="*/ 1217069 w 6468411"/>
              <a:gd name="connsiteY6" fmla="*/ 7750 h 6865749"/>
              <a:gd name="connsiteX0" fmla="*/ 1217069 w 6468411"/>
              <a:gd name="connsiteY0" fmla="*/ 7750 h 6865749"/>
              <a:gd name="connsiteX1" fmla="*/ 6468411 w 6468411"/>
              <a:gd name="connsiteY1" fmla="*/ 0 h 6865749"/>
              <a:gd name="connsiteX2" fmla="*/ 6468411 w 6468411"/>
              <a:gd name="connsiteY2" fmla="*/ 6858000 h 6865749"/>
              <a:gd name="connsiteX3" fmla="*/ 418906 w 6468411"/>
              <a:gd name="connsiteY3" fmla="*/ 6865749 h 6865749"/>
              <a:gd name="connsiteX4" fmla="*/ 410942 w 6468411"/>
              <a:gd name="connsiteY4" fmla="*/ 1055284 h 6865749"/>
              <a:gd name="connsiteX5" fmla="*/ 1284928 w 6468411"/>
              <a:gd name="connsiteY5" fmla="*/ 1194715 h 6865749"/>
              <a:gd name="connsiteX6" fmla="*/ 1217069 w 6468411"/>
              <a:gd name="connsiteY6" fmla="*/ 7750 h 6865749"/>
              <a:gd name="connsiteX0" fmla="*/ 1217069 w 6468411"/>
              <a:gd name="connsiteY0" fmla="*/ 7750 h 6865749"/>
              <a:gd name="connsiteX1" fmla="*/ 6468411 w 6468411"/>
              <a:gd name="connsiteY1" fmla="*/ 0 h 6865749"/>
              <a:gd name="connsiteX2" fmla="*/ 6468411 w 6468411"/>
              <a:gd name="connsiteY2" fmla="*/ 6858000 h 6865749"/>
              <a:gd name="connsiteX3" fmla="*/ 418906 w 6468411"/>
              <a:gd name="connsiteY3" fmla="*/ 6865749 h 6865749"/>
              <a:gd name="connsiteX4" fmla="*/ 410942 w 6468411"/>
              <a:gd name="connsiteY4" fmla="*/ 1055284 h 6865749"/>
              <a:gd name="connsiteX5" fmla="*/ 1227778 w 6468411"/>
              <a:gd name="connsiteY5" fmla="*/ 1051840 h 6865749"/>
              <a:gd name="connsiteX6" fmla="*/ 1217069 w 6468411"/>
              <a:gd name="connsiteY6" fmla="*/ 7750 h 6865749"/>
              <a:gd name="connsiteX0" fmla="*/ 1217069 w 6468411"/>
              <a:gd name="connsiteY0" fmla="*/ 7750 h 6865749"/>
              <a:gd name="connsiteX1" fmla="*/ 6468411 w 6468411"/>
              <a:gd name="connsiteY1" fmla="*/ 0 h 6865749"/>
              <a:gd name="connsiteX2" fmla="*/ 6468411 w 6468411"/>
              <a:gd name="connsiteY2" fmla="*/ 6858000 h 6865749"/>
              <a:gd name="connsiteX3" fmla="*/ 418906 w 6468411"/>
              <a:gd name="connsiteY3" fmla="*/ 6865749 h 6865749"/>
              <a:gd name="connsiteX4" fmla="*/ 410942 w 6468411"/>
              <a:gd name="connsiteY4" fmla="*/ 1055284 h 6865749"/>
              <a:gd name="connsiteX5" fmla="*/ 1234128 w 6468411"/>
              <a:gd name="connsiteY5" fmla="*/ 1051840 h 6865749"/>
              <a:gd name="connsiteX6" fmla="*/ 1217069 w 6468411"/>
              <a:gd name="connsiteY6" fmla="*/ 7750 h 6865749"/>
              <a:gd name="connsiteX0" fmla="*/ 1217069 w 6468411"/>
              <a:gd name="connsiteY0" fmla="*/ 7750 h 6865749"/>
              <a:gd name="connsiteX1" fmla="*/ 6468411 w 6468411"/>
              <a:gd name="connsiteY1" fmla="*/ 0 h 6865749"/>
              <a:gd name="connsiteX2" fmla="*/ 6468411 w 6468411"/>
              <a:gd name="connsiteY2" fmla="*/ 6858000 h 6865749"/>
              <a:gd name="connsiteX3" fmla="*/ 418906 w 6468411"/>
              <a:gd name="connsiteY3" fmla="*/ 6865749 h 6865749"/>
              <a:gd name="connsiteX4" fmla="*/ 410942 w 6468411"/>
              <a:gd name="connsiteY4" fmla="*/ 1055284 h 6865749"/>
              <a:gd name="connsiteX5" fmla="*/ 1234128 w 6468411"/>
              <a:gd name="connsiteY5" fmla="*/ 1051840 h 6865749"/>
              <a:gd name="connsiteX6" fmla="*/ 1217069 w 6468411"/>
              <a:gd name="connsiteY6" fmla="*/ 7750 h 6865749"/>
              <a:gd name="connsiteX0" fmla="*/ 1217069 w 6468411"/>
              <a:gd name="connsiteY0" fmla="*/ 7750 h 6865749"/>
              <a:gd name="connsiteX1" fmla="*/ 6468411 w 6468411"/>
              <a:gd name="connsiteY1" fmla="*/ 0 h 6865749"/>
              <a:gd name="connsiteX2" fmla="*/ 6468411 w 6468411"/>
              <a:gd name="connsiteY2" fmla="*/ 6858000 h 6865749"/>
              <a:gd name="connsiteX3" fmla="*/ 418906 w 6468411"/>
              <a:gd name="connsiteY3" fmla="*/ 6865749 h 6865749"/>
              <a:gd name="connsiteX4" fmla="*/ 410942 w 6468411"/>
              <a:gd name="connsiteY4" fmla="*/ 1055284 h 6865749"/>
              <a:gd name="connsiteX5" fmla="*/ 1234128 w 6468411"/>
              <a:gd name="connsiteY5" fmla="*/ 1051840 h 6865749"/>
              <a:gd name="connsiteX6" fmla="*/ 1217069 w 6468411"/>
              <a:gd name="connsiteY6" fmla="*/ 7750 h 6865749"/>
              <a:gd name="connsiteX0" fmla="*/ 1217069 w 6468411"/>
              <a:gd name="connsiteY0" fmla="*/ 7750 h 6865749"/>
              <a:gd name="connsiteX1" fmla="*/ 6468411 w 6468411"/>
              <a:gd name="connsiteY1" fmla="*/ 0 h 6865749"/>
              <a:gd name="connsiteX2" fmla="*/ 6468411 w 6468411"/>
              <a:gd name="connsiteY2" fmla="*/ 6858000 h 6865749"/>
              <a:gd name="connsiteX3" fmla="*/ 418906 w 6468411"/>
              <a:gd name="connsiteY3" fmla="*/ 6865749 h 6865749"/>
              <a:gd name="connsiteX4" fmla="*/ 410942 w 6468411"/>
              <a:gd name="connsiteY4" fmla="*/ 1055284 h 6865749"/>
              <a:gd name="connsiteX5" fmla="*/ 1221428 w 6468411"/>
              <a:gd name="connsiteY5" fmla="*/ 1051840 h 6865749"/>
              <a:gd name="connsiteX6" fmla="*/ 1217069 w 6468411"/>
              <a:gd name="connsiteY6" fmla="*/ 7750 h 6865749"/>
              <a:gd name="connsiteX0" fmla="*/ 1217069 w 6468411"/>
              <a:gd name="connsiteY0" fmla="*/ 7750 h 6865749"/>
              <a:gd name="connsiteX1" fmla="*/ 6468411 w 6468411"/>
              <a:gd name="connsiteY1" fmla="*/ 0 h 6865749"/>
              <a:gd name="connsiteX2" fmla="*/ 6468411 w 6468411"/>
              <a:gd name="connsiteY2" fmla="*/ 6858000 h 6865749"/>
              <a:gd name="connsiteX3" fmla="*/ 418906 w 6468411"/>
              <a:gd name="connsiteY3" fmla="*/ 6865749 h 6865749"/>
              <a:gd name="connsiteX4" fmla="*/ 410942 w 6468411"/>
              <a:gd name="connsiteY4" fmla="*/ 1055284 h 6865749"/>
              <a:gd name="connsiteX5" fmla="*/ 1224603 w 6468411"/>
              <a:gd name="connsiteY5" fmla="*/ 1055015 h 6865749"/>
              <a:gd name="connsiteX6" fmla="*/ 1217069 w 6468411"/>
              <a:gd name="connsiteY6" fmla="*/ 7750 h 6865749"/>
              <a:gd name="connsiteX0" fmla="*/ 1217069 w 6468411"/>
              <a:gd name="connsiteY0" fmla="*/ 7750 h 6865749"/>
              <a:gd name="connsiteX1" fmla="*/ 6468411 w 6468411"/>
              <a:gd name="connsiteY1" fmla="*/ 0 h 6865749"/>
              <a:gd name="connsiteX2" fmla="*/ 6468411 w 6468411"/>
              <a:gd name="connsiteY2" fmla="*/ 6858000 h 6865749"/>
              <a:gd name="connsiteX3" fmla="*/ 418906 w 6468411"/>
              <a:gd name="connsiteY3" fmla="*/ 6865749 h 6865749"/>
              <a:gd name="connsiteX4" fmla="*/ 410942 w 6468411"/>
              <a:gd name="connsiteY4" fmla="*/ 1055284 h 6865749"/>
              <a:gd name="connsiteX5" fmla="*/ 1224603 w 6468411"/>
              <a:gd name="connsiteY5" fmla="*/ 1048665 h 6865749"/>
              <a:gd name="connsiteX6" fmla="*/ 1217069 w 6468411"/>
              <a:gd name="connsiteY6" fmla="*/ 7750 h 6865749"/>
              <a:gd name="connsiteX0" fmla="*/ 827637 w 6078979"/>
              <a:gd name="connsiteY0" fmla="*/ 7750 h 6865749"/>
              <a:gd name="connsiteX1" fmla="*/ 6078979 w 6078979"/>
              <a:gd name="connsiteY1" fmla="*/ 0 h 6865749"/>
              <a:gd name="connsiteX2" fmla="*/ 6078979 w 6078979"/>
              <a:gd name="connsiteY2" fmla="*/ 6858000 h 6865749"/>
              <a:gd name="connsiteX3" fmla="*/ 29474 w 6078979"/>
              <a:gd name="connsiteY3" fmla="*/ 6865749 h 6865749"/>
              <a:gd name="connsiteX4" fmla="*/ 21510 w 6078979"/>
              <a:gd name="connsiteY4" fmla="*/ 1055284 h 6865749"/>
              <a:gd name="connsiteX5" fmla="*/ 835171 w 6078979"/>
              <a:gd name="connsiteY5" fmla="*/ 1048665 h 6865749"/>
              <a:gd name="connsiteX6" fmla="*/ 827637 w 6078979"/>
              <a:gd name="connsiteY6" fmla="*/ 7750 h 6865749"/>
              <a:gd name="connsiteX0" fmla="*/ 830141 w 6081483"/>
              <a:gd name="connsiteY0" fmla="*/ 7750 h 6865749"/>
              <a:gd name="connsiteX1" fmla="*/ 6081483 w 6081483"/>
              <a:gd name="connsiteY1" fmla="*/ 0 h 6865749"/>
              <a:gd name="connsiteX2" fmla="*/ 6081483 w 6081483"/>
              <a:gd name="connsiteY2" fmla="*/ 6858000 h 6865749"/>
              <a:gd name="connsiteX3" fmla="*/ 31978 w 6081483"/>
              <a:gd name="connsiteY3" fmla="*/ 6865749 h 6865749"/>
              <a:gd name="connsiteX4" fmla="*/ 24014 w 6081483"/>
              <a:gd name="connsiteY4" fmla="*/ 1055284 h 6865749"/>
              <a:gd name="connsiteX5" fmla="*/ 837675 w 6081483"/>
              <a:gd name="connsiteY5" fmla="*/ 1048665 h 6865749"/>
              <a:gd name="connsiteX6" fmla="*/ 830141 w 6081483"/>
              <a:gd name="connsiteY6" fmla="*/ 7750 h 6865749"/>
              <a:gd name="connsiteX0" fmla="*/ 807643 w 6058985"/>
              <a:gd name="connsiteY0" fmla="*/ 7750 h 6865749"/>
              <a:gd name="connsiteX1" fmla="*/ 6058985 w 6058985"/>
              <a:gd name="connsiteY1" fmla="*/ 0 h 6865749"/>
              <a:gd name="connsiteX2" fmla="*/ 6058985 w 6058985"/>
              <a:gd name="connsiteY2" fmla="*/ 6858000 h 6865749"/>
              <a:gd name="connsiteX3" fmla="*/ 9480 w 6058985"/>
              <a:gd name="connsiteY3" fmla="*/ 6865749 h 6865749"/>
              <a:gd name="connsiteX4" fmla="*/ 1516 w 6058985"/>
              <a:gd name="connsiteY4" fmla="*/ 1055284 h 6865749"/>
              <a:gd name="connsiteX5" fmla="*/ 815177 w 6058985"/>
              <a:gd name="connsiteY5" fmla="*/ 1048665 h 6865749"/>
              <a:gd name="connsiteX6" fmla="*/ 807643 w 6058985"/>
              <a:gd name="connsiteY6" fmla="*/ 7750 h 6865749"/>
              <a:gd name="connsiteX0" fmla="*/ 806127 w 6057469"/>
              <a:gd name="connsiteY0" fmla="*/ 7750 h 6865749"/>
              <a:gd name="connsiteX1" fmla="*/ 6057469 w 6057469"/>
              <a:gd name="connsiteY1" fmla="*/ 0 h 6865749"/>
              <a:gd name="connsiteX2" fmla="*/ 6057469 w 6057469"/>
              <a:gd name="connsiteY2" fmla="*/ 6858000 h 6865749"/>
              <a:gd name="connsiteX3" fmla="*/ 7964 w 6057469"/>
              <a:gd name="connsiteY3" fmla="*/ 6865749 h 6865749"/>
              <a:gd name="connsiteX4" fmla="*/ 0 w 6057469"/>
              <a:gd name="connsiteY4" fmla="*/ 1055284 h 6865749"/>
              <a:gd name="connsiteX5" fmla="*/ 813661 w 6057469"/>
              <a:gd name="connsiteY5" fmla="*/ 1048665 h 6865749"/>
              <a:gd name="connsiteX6" fmla="*/ 806127 w 6057469"/>
              <a:gd name="connsiteY6" fmla="*/ 7750 h 6865749"/>
              <a:gd name="connsiteX0" fmla="*/ 802952 w 6054294"/>
              <a:gd name="connsiteY0" fmla="*/ 7750 h 6865749"/>
              <a:gd name="connsiteX1" fmla="*/ 6054294 w 6054294"/>
              <a:gd name="connsiteY1" fmla="*/ 0 h 6865749"/>
              <a:gd name="connsiteX2" fmla="*/ 6054294 w 6054294"/>
              <a:gd name="connsiteY2" fmla="*/ 6858000 h 6865749"/>
              <a:gd name="connsiteX3" fmla="*/ 4789 w 6054294"/>
              <a:gd name="connsiteY3" fmla="*/ 6865749 h 6865749"/>
              <a:gd name="connsiteX4" fmla="*/ 0 w 6054294"/>
              <a:gd name="connsiteY4" fmla="*/ 1061634 h 6865749"/>
              <a:gd name="connsiteX5" fmla="*/ 810486 w 6054294"/>
              <a:gd name="connsiteY5" fmla="*/ 1048665 h 6865749"/>
              <a:gd name="connsiteX6" fmla="*/ 802952 w 6054294"/>
              <a:gd name="connsiteY6" fmla="*/ 7750 h 6865749"/>
              <a:gd name="connsiteX0" fmla="*/ 800562 w 6051904"/>
              <a:gd name="connsiteY0" fmla="*/ 7750 h 6865749"/>
              <a:gd name="connsiteX1" fmla="*/ 6051904 w 6051904"/>
              <a:gd name="connsiteY1" fmla="*/ 0 h 6865749"/>
              <a:gd name="connsiteX2" fmla="*/ 6051904 w 6051904"/>
              <a:gd name="connsiteY2" fmla="*/ 6858000 h 6865749"/>
              <a:gd name="connsiteX3" fmla="*/ 2399 w 6051904"/>
              <a:gd name="connsiteY3" fmla="*/ 6865749 h 6865749"/>
              <a:gd name="connsiteX4" fmla="*/ 785 w 6051904"/>
              <a:gd name="connsiteY4" fmla="*/ 1061634 h 6865749"/>
              <a:gd name="connsiteX5" fmla="*/ 808096 w 6051904"/>
              <a:gd name="connsiteY5" fmla="*/ 1048665 h 6865749"/>
              <a:gd name="connsiteX6" fmla="*/ 800562 w 6051904"/>
              <a:gd name="connsiteY6" fmla="*/ 7750 h 6865749"/>
              <a:gd name="connsiteX0" fmla="*/ 800562 w 6051904"/>
              <a:gd name="connsiteY0" fmla="*/ 7750 h 6865749"/>
              <a:gd name="connsiteX1" fmla="*/ 6051904 w 6051904"/>
              <a:gd name="connsiteY1" fmla="*/ 0 h 6865749"/>
              <a:gd name="connsiteX2" fmla="*/ 6051904 w 6051904"/>
              <a:gd name="connsiteY2" fmla="*/ 6858000 h 6865749"/>
              <a:gd name="connsiteX3" fmla="*/ 2399 w 6051904"/>
              <a:gd name="connsiteY3" fmla="*/ 6865749 h 6865749"/>
              <a:gd name="connsiteX4" fmla="*/ 785 w 6051904"/>
              <a:gd name="connsiteY4" fmla="*/ 1061634 h 6865749"/>
              <a:gd name="connsiteX5" fmla="*/ 804921 w 6051904"/>
              <a:gd name="connsiteY5" fmla="*/ 1061365 h 6865749"/>
              <a:gd name="connsiteX6" fmla="*/ 800562 w 6051904"/>
              <a:gd name="connsiteY6" fmla="*/ 7750 h 6865749"/>
              <a:gd name="connsiteX0" fmla="*/ 800562 w 6051904"/>
              <a:gd name="connsiteY0" fmla="*/ 7750 h 6865749"/>
              <a:gd name="connsiteX1" fmla="*/ 6051904 w 6051904"/>
              <a:gd name="connsiteY1" fmla="*/ 0 h 6865749"/>
              <a:gd name="connsiteX2" fmla="*/ 6051904 w 6051904"/>
              <a:gd name="connsiteY2" fmla="*/ 6858000 h 6865749"/>
              <a:gd name="connsiteX3" fmla="*/ 2399 w 6051904"/>
              <a:gd name="connsiteY3" fmla="*/ 6865749 h 6865749"/>
              <a:gd name="connsiteX4" fmla="*/ 785 w 6051904"/>
              <a:gd name="connsiteY4" fmla="*/ 1061634 h 6865749"/>
              <a:gd name="connsiteX5" fmla="*/ 808096 w 6051904"/>
              <a:gd name="connsiteY5" fmla="*/ 1055015 h 6865749"/>
              <a:gd name="connsiteX6" fmla="*/ 800562 w 6051904"/>
              <a:gd name="connsiteY6" fmla="*/ 7750 h 6865749"/>
              <a:gd name="connsiteX0" fmla="*/ 800562 w 6051904"/>
              <a:gd name="connsiteY0" fmla="*/ 7750 h 6865749"/>
              <a:gd name="connsiteX1" fmla="*/ 6051904 w 6051904"/>
              <a:gd name="connsiteY1" fmla="*/ 0 h 6865749"/>
              <a:gd name="connsiteX2" fmla="*/ 6051904 w 6051904"/>
              <a:gd name="connsiteY2" fmla="*/ 6858000 h 6865749"/>
              <a:gd name="connsiteX3" fmla="*/ 2399 w 6051904"/>
              <a:gd name="connsiteY3" fmla="*/ 6865749 h 6865749"/>
              <a:gd name="connsiteX4" fmla="*/ 785 w 6051904"/>
              <a:gd name="connsiteY4" fmla="*/ 1058459 h 6865749"/>
              <a:gd name="connsiteX5" fmla="*/ 808096 w 6051904"/>
              <a:gd name="connsiteY5" fmla="*/ 1055015 h 6865749"/>
              <a:gd name="connsiteX6" fmla="*/ 800562 w 6051904"/>
              <a:gd name="connsiteY6" fmla="*/ 7750 h 6865749"/>
              <a:gd name="connsiteX0" fmla="*/ 799777 w 6051119"/>
              <a:gd name="connsiteY0" fmla="*/ 7750 h 6859693"/>
              <a:gd name="connsiteX1" fmla="*/ 6051119 w 6051119"/>
              <a:gd name="connsiteY1" fmla="*/ 0 h 6859693"/>
              <a:gd name="connsiteX2" fmla="*/ 6051119 w 6051119"/>
              <a:gd name="connsiteY2" fmla="*/ 6858000 h 6859693"/>
              <a:gd name="connsiteX3" fmla="*/ 13725 w 6051119"/>
              <a:gd name="connsiteY3" fmla="*/ 6859693 h 6859693"/>
              <a:gd name="connsiteX4" fmla="*/ 0 w 6051119"/>
              <a:gd name="connsiteY4" fmla="*/ 1058459 h 6859693"/>
              <a:gd name="connsiteX5" fmla="*/ 807311 w 6051119"/>
              <a:gd name="connsiteY5" fmla="*/ 1055015 h 6859693"/>
              <a:gd name="connsiteX6" fmla="*/ 799777 w 6051119"/>
              <a:gd name="connsiteY6" fmla="*/ 7750 h 6859693"/>
              <a:gd name="connsiteX0" fmla="*/ 800561 w 6051903"/>
              <a:gd name="connsiteY0" fmla="*/ 7750 h 6865749"/>
              <a:gd name="connsiteX1" fmla="*/ 6051903 w 6051903"/>
              <a:gd name="connsiteY1" fmla="*/ 0 h 6865749"/>
              <a:gd name="connsiteX2" fmla="*/ 6051903 w 6051903"/>
              <a:gd name="connsiteY2" fmla="*/ 6858000 h 6865749"/>
              <a:gd name="connsiteX3" fmla="*/ 2398 w 6051903"/>
              <a:gd name="connsiteY3" fmla="*/ 6865749 h 6865749"/>
              <a:gd name="connsiteX4" fmla="*/ 784 w 6051903"/>
              <a:gd name="connsiteY4" fmla="*/ 1058459 h 6865749"/>
              <a:gd name="connsiteX5" fmla="*/ 808095 w 6051903"/>
              <a:gd name="connsiteY5" fmla="*/ 1055015 h 6865749"/>
              <a:gd name="connsiteX6" fmla="*/ 800561 w 6051903"/>
              <a:gd name="connsiteY6" fmla="*/ 7750 h 6865749"/>
              <a:gd name="connsiteX0" fmla="*/ 800561 w 6051903"/>
              <a:gd name="connsiteY0" fmla="*/ 7750 h 6883916"/>
              <a:gd name="connsiteX1" fmla="*/ 6051903 w 6051903"/>
              <a:gd name="connsiteY1" fmla="*/ 0 h 6883916"/>
              <a:gd name="connsiteX2" fmla="*/ 6051903 w 6051903"/>
              <a:gd name="connsiteY2" fmla="*/ 6858000 h 6883916"/>
              <a:gd name="connsiteX3" fmla="*/ 2398 w 6051903"/>
              <a:gd name="connsiteY3" fmla="*/ 6883916 h 6883916"/>
              <a:gd name="connsiteX4" fmla="*/ 784 w 6051903"/>
              <a:gd name="connsiteY4" fmla="*/ 1058459 h 6883916"/>
              <a:gd name="connsiteX5" fmla="*/ 808095 w 6051903"/>
              <a:gd name="connsiteY5" fmla="*/ 1055015 h 6883916"/>
              <a:gd name="connsiteX6" fmla="*/ 800561 w 6051903"/>
              <a:gd name="connsiteY6" fmla="*/ 7750 h 6883916"/>
              <a:gd name="connsiteX0" fmla="*/ 799777 w 6051119"/>
              <a:gd name="connsiteY0" fmla="*/ 7750 h 6889971"/>
              <a:gd name="connsiteX1" fmla="*/ 6051119 w 6051119"/>
              <a:gd name="connsiteY1" fmla="*/ 0 h 6889971"/>
              <a:gd name="connsiteX2" fmla="*/ 6051119 w 6051119"/>
              <a:gd name="connsiteY2" fmla="*/ 6858000 h 6889971"/>
              <a:gd name="connsiteX3" fmla="*/ 7670 w 6051119"/>
              <a:gd name="connsiteY3" fmla="*/ 6889971 h 6889971"/>
              <a:gd name="connsiteX4" fmla="*/ 0 w 6051119"/>
              <a:gd name="connsiteY4" fmla="*/ 1058459 h 6889971"/>
              <a:gd name="connsiteX5" fmla="*/ 807311 w 6051119"/>
              <a:gd name="connsiteY5" fmla="*/ 1055015 h 6889971"/>
              <a:gd name="connsiteX6" fmla="*/ 799777 w 6051119"/>
              <a:gd name="connsiteY6" fmla="*/ 7750 h 6889971"/>
              <a:gd name="connsiteX0" fmla="*/ 799777 w 6051119"/>
              <a:gd name="connsiteY0" fmla="*/ 7750 h 6889971"/>
              <a:gd name="connsiteX1" fmla="*/ 6051119 w 6051119"/>
              <a:gd name="connsiteY1" fmla="*/ 0 h 6889971"/>
              <a:gd name="connsiteX2" fmla="*/ 6045063 w 6051119"/>
              <a:gd name="connsiteY2" fmla="*/ 6876167 h 6889971"/>
              <a:gd name="connsiteX3" fmla="*/ 7670 w 6051119"/>
              <a:gd name="connsiteY3" fmla="*/ 6889971 h 6889971"/>
              <a:gd name="connsiteX4" fmla="*/ 0 w 6051119"/>
              <a:gd name="connsiteY4" fmla="*/ 1058459 h 6889971"/>
              <a:gd name="connsiteX5" fmla="*/ 807311 w 6051119"/>
              <a:gd name="connsiteY5" fmla="*/ 1055015 h 6889971"/>
              <a:gd name="connsiteX6" fmla="*/ 799777 w 6051119"/>
              <a:gd name="connsiteY6" fmla="*/ 7750 h 6889971"/>
              <a:gd name="connsiteX0" fmla="*/ 799777 w 6051119"/>
              <a:gd name="connsiteY0" fmla="*/ 7750 h 6889971"/>
              <a:gd name="connsiteX1" fmla="*/ 6051119 w 6051119"/>
              <a:gd name="connsiteY1" fmla="*/ 0 h 6889971"/>
              <a:gd name="connsiteX2" fmla="*/ 6045063 w 6051119"/>
              <a:gd name="connsiteY2" fmla="*/ 6876167 h 6889971"/>
              <a:gd name="connsiteX3" fmla="*/ 7670 w 6051119"/>
              <a:gd name="connsiteY3" fmla="*/ 6889971 h 6889971"/>
              <a:gd name="connsiteX4" fmla="*/ 0 w 6051119"/>
              <a:gd name="connsiteY4" fmla="*/ 1058459 h 6889971"/>
              <a:gd name="connsiteX5" fmla="*/ 807311 w 6051119"/>
              <a:gd name="connsiteY5" fmla="*/ 1055015 h 6889971"/>
              <a:gd name="connsiteX6" fmla="*/ 799777 w 6051119"/>
              <a:gd name="connsiteY6" fmla="*/ 7750 h 6889971"/>
              <a:gd name="connsiteX0" fmla="*/ 806042 w 6057384"/>
              <a:gd name="connsiteY0" fmla="*/ 7750 h 6877859"/>
              <a:gd name="connsiteX1" fmla="*/ 6057384 w 6057384"/>
              <a:gd name="connsiteY1" fmla="*/ 0 h 6877859"/>
              <a:gd name="connsiteX2" fmla="*/ 6051328 w 6057384"/>
              <a:gd name="connsiteY2" fmla="*/ 6876167 h 6877859"/>
              <a:gd name="connsiteX3" fmla="*/ 1823 w 6057384"/>
              <a:gd name="connsiteY3" fmla="*/ 6877859 h 6877859"/>
              <a:gd name="connsiteX4" fmla="*/ 6265 w 6057384"/>
              <a:gd name="connsiteY4" fmla="*/ 1058459 h 6877859"/>
              <a:gd name="connsiteX5" fmla="*/ 813576 w 6057384"/>
              <a:gd name="connsiteY5" fmla="*/ 1055015 h 6877859"/>
              <a:gd name="connsiteX6" fmla="*/ 806042 w 6057384"/>
              <a:gd name="connsiteY6" fmla="*/ 7750 h 6877859"/>
              <a:gd name="connsiteX0" fmla="*/ 806042 w 6057384"/>
              <a:gd name="connsiteY0" fmla="*/ 7750 h 6879284"/>
              <a:gd name="connsiteX1" fmla="*/ 6057384 w 6057384"/>
              <a:gd name="connsiteY1" fmla="*/ 0 h 6879284"/>
              <a:gd name="connsiteX2" fmla="*/ 6051328 w 6057384"/>
              <a:gd name="connsiteY2" fmla="*/ 6876167 h 6879284"/>
              <a:gd name="connsiteX3" fmla="*/ 1823 w 6057384"/>
              <a:gd name="connsiteY3" fmla="*/ 6877859 h 6879284"/>
              <a:gd name="connsiteX4" fmla="*/ 6265 w 6057384"/>
              <a:gd name="connsiteY4" fmla="*/ 1058459 h 6879284"/>
              <a:gd name="connsiteX5" fmla="*/ 813576 w 6057384"/>
              <a:gd name="connsiteY5" fmla="*/ 1055015 h 6879284"/>
              <a:gd name="connsiteX6" fmla="*/ 806042 w 6057384"/>
              <a:gd name="connsiteY6" fmla="*/ 7750 h 6879284"/>
              <a:gd name="connsiteX0" fmla="*/ 806042 w 6057384"/>
              <a:gd name="connsiteY0" fmla="*/ 7750 h 6879284"/>
              <a:gd name="connsiteX1" fmla="*/ 6057384 w 6057384"/>
              <a:gd name="connsiteY1" fmla="*/ 0 h 6879284"/>
              <a:gd name="connsiteX2" fmla="*/ 6051328 w 6057384"/>
              <a:gd name="connsiteY2" fmla="*/ 6876167 h 6879284"/>
              <a:gd name="connsiteX3" fmla="*/ 1823 w 6057384"/>
              <a:gd name="connsiteY3" fmla="*/ 6877859 h 6879284"/>
              <a:gd name="connsiteX4" fmla="*/ 6265 w 6057384"/>
              <a:gd name="connsiteY4" fmla="*/ 1058459 h 6879284"/>
              <a:gd name="connsiteX5" fmla="*/ 813576 w 6057384"/>
              <a:gd name="connsiteY5" fmla="*/ 1055015 h 6879284"/>
              <a:gd name="connsiteX6" fmla="*/ 806042 w 6057384"/>
              <a:gd name="connsiteY6" fmla="*/ 7750 h 6879284"/>
              <a:gd name="connsiteX0" fmla="*/ 806042 w 6058498"/>
              <a:gd name="connsiteY0" fmla="*/ 7750 h 6879284"/>
              <a:gd name="connsiteX1" fmla="*/ 6057384 w 6058498"/>
              <a:gd name="connsiteY1" fmla="*/ 0 h 6879284"/>
              <a:gd name="connsiteX2" fmla="*/ 6051328 w 6058498"/>
              <a:gd name="connsiteY2" fmla="*/ 6876167 h 6879284"/>
              <a:gd name="connsiteX3" fmla="*/ 1823 w 6058498"/>
              <a:gd name="connsiteY3" fmla="*/ 6877859 h 6879284"/>
              <a:gd name="connsiteX4" fmla="*/ 6265 w 6058498"/>
              <a:gd name="connsiteY4" fmla="*/ 1058459 h 6879284"/>
              <a:gd name="connsiteX5" fmla="*/ 813576 w 6058498"/>
              <a:gd name="connsiteY5" fmla="*/ 1055015 h 6879284"/>
              <a:gd name="connsiteX6" fmla="*/ 806042 w 6058498"/>
              <a:gd name="connsiteY6" fmla="*/ 7750 h 6879284"/>
              <a:gd name="connsiteX0" fmla="*/ 806042 w 6051865"/>
              <a:gd name="connsiteY0" fmla="*/ 7750 h 6879284"/>
              <a:gd name="connsiteX1" fmla="*/ 6045272 w 6051865"/>
              <a:gd name="connsiteY1" fmla="*/ 0 h 6879284"/>
              <a:gd name="connsiteX2" fmla="*/ 6051328 w 6051865"/>
              <a:gd name="connsiteY2" fmla="*/ 6876167 h 6879284"/>
              <a:gd name="connsiteX3" fmla="*/ 1823 w 6051865"/>
              <a:gd name="connsiteY3" fmla="*/ 6877859 h 6879284"/>
              <a:gd name="connsiteX4" fmla="*/ 6265 w 6051865"/>
              <a:gd name="connsiteY4" fmla="*/ 1058459 h 6879284"/>
              <a:gd name="connsiteX5" fmla="*/ 813576 w 6051865"/>
              <a:gd name="connsiteY5" fmla="*/ 1055015 h 6879284"/>
              <a:gd name="connsiteX6" fmla="*/ 806042 w 6051865"/>
              <a:gd name="connsiteY6" fmla="*/ 7750 h 6879284"/>
              <a:gd name="connsiteX0" fmla="*/ 806042 w 6064160"/>
              <a:gd name="connsiteY0" fmla="*/ 7750 h 6879284"/>
              <a:gd name="connsiteX1" fmla="*/ 6063439 w 6064160"/>
              <a:gd name="connsiteY1" fmla="*/ 0 h 6879284"/>
              <a:gd name="connsiteX2" fmla="*/ 6051328 w 6064160"/>
              <a:gd name="connsiteY2" fmla="*/ 6876167 h 6879284"/>
              <a:gd name="connsiteX3" fmla="*/ 1823 w 6064160"/>
              <a:gd name="connsiteY3" fmla="*/ 6877859 h 6879284"/>
              <a:gd name="connsiteX4" fmla="*/ 6265 w 6064160"/>
              <a:gd name="connsiteY4" fmla="*/ 1058459 h 6879284"/>
              <a:gd name="connsiteX5" fmla="*/ 813576 w 6064160"/>
              <a:gd name="connsiteY5" fmla="*/ 1055015 h 6879284"/>
              <a:gd name="connsiteX6" fmla="*/ 806042 w 6064160"/>
              <a:gd name="connsiteY6" fmla="*/ 7750 h 6879284"/>
              <a:gd name="connsiteX0" fmla="*/ 806042 w 6075814"/>
              <a:gd name="connsiteY0" fmla="*/ 7750 h 6883695"/>
              <a:gd name="connsiteX1" fmla="*/ 6063439 w 6075814"/>
              <a:gd name="connsiteY1" fmla="*/ 0 h 6883695"/>
              <a:gd name="connsiteX2" fmla="*/ 6075550 w 6075814"/>
              <a:gd name="connsiteY2" fmla="*/ 6882222 h 6883695"/>
              <a:gd name="connsiteX3" fmla="*/ 1823 w 6075814"/>
              <a:gd name="connsiteY3" fmla="*/ 6877859 h 6883695"/>
              <a:gd name="connsiteX4" fmla="*/ 6265 w 6075814"/>
              <a:gd name="connsiteY4" fmla="*/ 1058459 h 6883695"/>
              <a:gd name="connsiteX5" fmla="*/ 813576 w 6075814"/>
              <a:gd name="connsiteY5" fmla="*/ 1055015 h 6883695"/>
              <a:gd name="connsiteX6" fmla="*/ 806042 w 6075814"/>
              <a:gd name="connsiteY6" fmla="*/ 7750 h 6883695"/>
              <a:gd name="connsiteX0" fmla="*/ 806042 w 6077779"/>
              <a:gd name="connsiteY0" fmla="*/ 7750 h 6883695"/>
              <a:gd name="connsiteX1" fmla="*/ 6063439 w 6077779"/>
              <a:gd name="connsiteY1" fmla="*/ 0 h 6883695"/>
              <a:gd name="connsiteX2" fmla="*/ 6075550 w 6077779"/>
              <a:gd name="connsiteY2" fmla="*/ 6882222 h 6883695"/>
              <a:gd name="connsiteX3" fmla="*/ 1823 w 6077779"/>
              <a:gd name="connsiteY3" fmla="*/ 6877859 h 6883695"/>
              <a:gd name="connsiteX4" fmla="*/ 6265 w 6077779"/>
              <a:gd name="connsiteY4" fmla="*/ 1058459 h 6883695"/>
              <a:gd name="connsiteX5" fmla="*/ 813576 w 6077779"/>
              <a:gd name="connsiteY5" fmla="*/ 1055015 h 6883695"/>
              <a:gd name="connsiteX6" fmla="*/ 806042 w 6077779"/>
              <a:gd name="connsiteY6" fmla="*/ 7750 h 6883695"/>
              <a:gd name="connsiteX0" fmla="*/ 806042 w 6063966"/>
              <a:gd name="connsiteY0" fmla="*/ 7750 h 6889225"/>
              <a:gd name="connsiteX1" fmla="*/ 6063439 w 6063966"/>
              <a:gd name="connsiteY1" fmla="*/ 0 h 6889225"/>
              <a:gd name="connsiteX2" fmla="*/ 6039217 w 6063966"/>
              <a:gd name="connsiteY2" fmla="*/ 6888277 h 6889225"/>
              <a:gd name="connsiteX3" fmla="*/ 1823 w 6063966"/>
              <a:gd name="connsiteY3" fmla="*/ 6877859 h 6889225"/>
              <a:gd name="connsiteX4" fmla="*/ 6265 w 6063966"/>
              <a:gd name="connsiteY4" fmla="*/ 1058459 h 6889225"/>
              <a:gd name="connsiteX5" fmla="*/ 813576 w 6063966"/>
              <a:gd name="connsiteY5" fmla="*/ 1055015 h 6889225"/>
              <a:gd name="connsiteX6" fmla="*/ 806042 w 6063966"/>
              <a:gd name="connsiteY6" fmla="*/ 7750 h 6889225"/>
              <a:gd name="connsiteX0" fmla="*/ 806042 w 6064149"/>
              <a:gd name="connsiteY0" fmla="*/ 7750 h 6889225"/>
              <a:gd name="connsiteX1" fmla="*/ 6063439 w 6064149"/>
              <a:gd name="connsiteY1" fmla="*/ 0 h 6889225"/>
              <a:gd name="connsiteX2" fmla="*/ 6045273 w 6064149"/>
              <a:gd name="connsiteY2" fmla="*/ 6888277 h 6889225"/>
              <a:gd name="connsiteX3" fmla="*/ 1823 w 6064149"/>
              <a:gd name="connsiteY3" fmla="*/ 6877859 h 6889225"/>
              <a:gd name="connsiteX4" fmla="*/ 6265 w 6064149"/>
              <a:gd name="connsiteY4" fmla="*/ 1058459 h 6889225"/>
              <a:gd name="connsiteX5" fmla="*/ 813576 w 6064149"/>
              <a:gd name="connsiteY5" fmla="*/ 1055015 h 6889225"/>
              <a:gd name="connsiteX6" fmla="*/ 806042 w 6064149"/>
              <a:gd name="connsiteY6" fmla="*/ 7750 h 6889225"/>
              <a:gd name="connsiteX0" fmla="*/ 806042 w 6064149"/>
              <a:gd name="connsiteY0" fmla="*/ 7750 h 6889225"/>
              <a:gd name="connsiteX1" fmla="*/ 6063439 w 6064149"/>
              <a:gd name="connsiteY1" fmla="*/ 0 h 6889225"/>
              <a:gd name="connsiteX2" fmla="*/ 6045273 w 6064149"/>
              <a:gd name="connsiteY2" fmla="*/ 6888277 h 6889225"/>
              <a:gd name="connsiteX3" fmla="*/ 1823 w 6064149"/>
              <a:gd name="connsiteY3" fmla="*/ 6877859 h 6889225"/>
              <a:gd name="connsiteX4" fmla="*/ 6265 w 6064149"/>
              <a:gd name="connsiteY4" fmla="*/ 1058459 h 6889225"/>
              <a:gd name="connsiteX5" fmla="*/ 813576 w 6064149"/>
              <a:gd name="connsiteY5" fmla="*/ 1063482 h 6889225"/>
              <a:gd name="connsiteX6" fmla="*/ 806042 w 6064149"/>
              <a:gd name="connsiteY6" fmla="*/ 7750 h 6889225"/>
              <a:gd name="connsiteX0" fmla="*/ 806042 w 6064149"/>
              <a:gd name="connsiteY0" fmla="*/ 7750 h 6889225"/>
              <a:gd name="connsiteX1" fmla="*/ 6063439 w 6064149"/>
              <a:gd name="connsiteY1" fmla="*/ 0 h 6889225"/>
              <a:gd name="connsiteX2" fmla="*/ 6045273 w 6064149"/>
              <a:gd name="connsiteY2" fmla="*/ 6888277 h 6889225"/>
              <a:gd name="connsiteX3" fmla="*/ 1823 w 6064149"/>
              <a:gd name="connsiteY3" fmla="*/ 6877859 h 6889225"/>
              <a:gd name="connsiteX4" fmla="*/ 6265 w 6064149"/>
              <a:gd name="connsiteY4" fmla="*/ 1058459 h 6889225"/>
              <a:gd name="connsiteX5" fmla="*/ 805109 w 6064149"/>
              <a:gd name="connsiteY5" fmla="*/ 1055015 h 6889225"/>
              <a:gd name="connsiteX6" fmla="*/ 806042 w 6064149"/>
              <a:gd name="connsiteY6" fmla="*/ 7750 h 6889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64149" h="6889225">
                <a:moveTo>
                  <a:pt x="806042" y="7750"/>
                </a:moveTo>
                <a:lnTo>
                  <a:pt x="6063439" y="0"/>
                </a:lnTo>
                <a:cubicBezTo>
                  <a:pt x="6067476" y="69641"/>
                  <a:pt x="6053347" y="6830748"/>
                  <a:pt x="6045273" y="6888277"/>
                </a:cubicBezTo>
                <a:cubicBezTo>
                  <a:pt x="5964555" y="6892878"/>
                  <a:pt x="46208" y="6879314"/>
                  <a:pt x="1823" y="6877859"/>
                </a:cubicBezTo>
                <a:cubicBezTo>
                  <a:pt x="-6141" y="6878397"/>
                  <a:pt x="15091" y="1055337"/>
                  <a:pt x="6265" y="1058459"/>
                </a:cubicBezTo>
                <a:cubicBezTo>
                  <a:pt x="14445" y="1050710"/>
                  <a:pt x="799243" y="1054261"/>
                  <a:pt x="805109" y="1055015"/>
                </a:cubicBezTo>
                <a:cubicBezTo>
                  <a:pt x="796714" y="1052056"/>
                  <a:pt x="808356" y="97080"/>
                  <a:pt x="806042" y="7750"/>
                </a:cubicBezTo>
                <a:close/>
              </a:path>
            </a:pathLst>
          </a:custGeom>
        </p:spPr>
        <p:txBody>
          <a:bodyPr anchor="ctr"/>
          <a:lstStyle>
            <a:lvl1pPr marL="228600" marR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1600"/>
            </a:lvl1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9" name="Title Placeholder 14">
            <a:extLst>
              <a:ext uri="{FF2B5EF4-FFF2-40B4-BE49-F238E27FC236}">
                <a16:creationId xmlns:a16="http://schemas.microsoft.com/office/drawing/2014/main" id="{D99C9074-5F0C-7949-AD02-27B3ADCC622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77431" y="0"/>
            <a:ext cx="5306582" cy="1218457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/>
          </a:bodyPr>
          <a:lstStyle>
            <a:lvl1pPr>
              <a:defRPr sz="3600" b="1" baseline="0">
                <a:latin typeface="+mn-lt"/>
              </a:defRPr>
            </a:lvl1pPr>
          </a:lstStyle>
          <a:p>
            <a:r>
              <a:rPr lang="nb-NO" dirty="0"/>
              <a:t>Title</a:t>
            </a:r>
            <a:endParaRPr lang="en-US" dirty="0"/>
          </a:p>
        </p:txBody>
      </p:sp>
    </p:spTree>
    <p:extLst/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135" userDrawn="1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pos="756">
          <p15:clr>
            <a:srgbClr val="FBAE40"/>
          </p15:clr>
        </p15:guide>
        <p15:guide id="5" pos="7174">
          <p15:clr>
            <a:srgbClr val="FBAE40"/>
          </p15:clr>
        </p15:guide>
        <p15:guide id="6" orient="horz" pos="4042">
          <p15:clr>
            <a:srgbClr val="FBAE40"/>
          </p15:clr>
        </p15:guide>
        <p15:guide id="7" orient="horz" pos="119">
          <p15:clr>
            <a:srgbClr val="FBAE40"/>
          </p15:clr>
        </p15:guide>
        <p15:guide id="8" pos="7423">
          <p15:clr>
            <a:srgbClr val="FBAE40"/>
          </p15:clr>
        </p15:guide>
        <p15:guide id="9" pos="506">
          <p15:clr>
            <a:srgbClr val="FBAE40"/>
          </p15:clr>
        </p15:guide>
        <p15:guide id="10" orient="horz" pos="1071">
          <p15:clr>
            <a:srgbClr val="FBAE40"/>
          </p15:clr>
        </p15:guide>
        <p15:guide id="11" pos="257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image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4"/>
          <p:cNvSpPr>
            <a:spLocks noGrp="1"/>
          </p:cNvSpPr>
          <p:nvPr>
            <p:ph type="pic" sz="quarter" idx="15" hasCustomPrompt="1"/>
          </p:nvPr>
        </p:nvSpPr>
        <p:spPr>
          <a:xfrm>
            <a:off x="5638800" y="0"/>
            <a:ext cx="65532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  <a:gd name="connsiteX4" fmla="*/ 0 w 6096000"/>
              <a:gd name="connsiteY4" fmla="*/ 0 h 6858000"/>
              <a:gd name="connsiteX0" fmla="*/ 897147 w 6096000"/>
              <a:gd name="connsiteY0" fmla="*/ 0 h 6866626"/>
              <a:gd name="connsiteX1" fmla="*/ 6096000 w 6096000"/>
              <a:gd name="connsiteY1" fmla="*/ 8626 h 6866626"/>
              <a:gd name="connsiteX2" fmla="*/ 6096000 w 6096000"/>
              <a:gd name="connsiteY2" fmla="*/ 6866626 h 6866626"/>
              <a:gd name="connsiteX3" fmla="*/ 0 w 6096000"/>
              <a:gd name="connsiteY3" fmla="*/ 6866626 h 6866626"/>
              <a:gd name="connsiteX4" fmla="*/ 897147 w 6096000"/>
              <a:gd name="connsiteY4" fmla="*/ 0 h 6866626"/>
              <a:gd name="connsiteX0" fmla="*/ 1354347 w 6553200"/>
              <a:gd name="connsiteY0" fmla="*/ 0 h 6866626"/>
              <a:gd name="connsiteX1" fmla="*/ 6553200 w 6553200"/>
              <a:gd name="connsiteY1" fmla="*/ 8626 h 6866626"/>
              <a:gd name="connsiteX2" fmla="*/ 6553200 w 6553200"/>
              <a:gd name="connsiteY2" fmla="*/ 6866626 h 6866626"/>
              <a:gd name="connsiteX3" fmla="*/ 0 w 6553200"/>
              <a:gd name="connsiteY3" fmla="*/ 6866626 h 6866626"/>
              <a:gd name="connsiteX4" fmla="*/ 1354347 w 6553200"/>
              <a:gd name="connsiteY4" fmla="*/ 0 h 6866626"/>
              <a:gd name="connsiteX0" fmla="*/ 1371600 w 6553200"/>
              <a:gd name="connsiteY0" fmla="*/ 1 h 6858000"/>
              <a:gd name="connsiteX1" fmla="*/ 6553200 w 6553200"/>
              <a:gd name="connsiteY1" fmla="*/ 0 h 6858000"/>
              <a:gd name="connsiteX2" fmla="*/ 6553200 w 6553200"/>
              <a:gd name="connsiteY2" fmla="*/ 6858000 h 6858000"/>
              <a:gd name="connsiteX3" fmla="*/ 0 w 6553200"/>
              <a:gd name="connsiteY3" fmla="*/ 6858000 h 6858000"/>
              <a:gd name="connsiteX4" fmla="*/ 1371600 w 6553200"/>
              <a:gd name="connsiteY4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53200" h="6858000">
                <a:moveTo>
                  <a:pt x="1371600" y="1"/>
                </a:moveTo>
                <a:lnTo>
                  <a:pt x="6553200" y="0"/>
                </a:lnTo>
                <a:lnTo>
                  <a:pt x="6553200" y="6858000"/>
                </a:lnTo>
                <a:lnTo>
                  <a:pt x="0" y="6858000"/>
                </a:lnTo>
                <a:lnTo>
                  <a:pt x="1371600" y="1"/>
                </a:lnTo>
                <a:close/>
              </a:path>
            </a:pathLst>
          </a:custGeom>
        </p:spPr>
        <p:txBody>
          <a:bodyPr anchor="ctr"/>
          <a:lstStyle>
            <a:lvl1pPr marL="228600" marR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1600"/>
            </a:lvl1pPr>
          </a:lstStyle>
          <a:p>
            <a:r>
              <a:rPr lang="en-US" dirty="0"/>
              <a:t>Drag picture to placeholder or click icon to add</a:t>
            </a:r>
          </a:p>
        </p:txBody>
      </p:sp>
      <p:grpSp>
        <p:nvGrpSpPr>
          <p:cNvPr id="9" name="Gruppe 8"/>
          <p:cNvGrpSpPr/>
          <p:nvPr userDrawn="1"/>
        </p:nvGrpSpPr>
        <p:grpSpPr>
          <a:xfrm>
            <a:off x="0" y="0"/>
            <a:ext cx="802800" cy="1052380"/>
            <a:chOff x="0" y="0"/>
            <a:chExt cx="802800" cy="1052380"/>
          </a:xfrm>
        </p:grpSpPr>
        <p:sp>
          <p:nvSpPr>
            <p:cNvPr id="10" name="Rektangel 9"/>
            <p:cNvSpPr/>
            <p:nvPr/>
          </p:nvSpPr>
          <p:spPr>
            <a:xfrm>
              <a:off x="0" y="0"/>
              <a:ext cx="802800" cy="105238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pic>
          <p:nvPicPr>
            <p:cNvPr id="11" name="Bilde 10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5400" y="543147"/>
              <a:ext cx="432000" cy="320727"/>
            </a:xfrm>
            <a:prstGeom prst="rect">
              <a:avLst/>
            </a:prstGeom>
          </p:spPr>
        </p:pic>
      </p:grpSp>
      <p:sp>
        <p:nvSpPr>
          <p:cNvPr id="13" name="Plassholder for tekst 2">
            <a:extLst>
              <a:ext uri="{FF2B5EF4-FFF2-40B4-BE49-F238E27FC236}">
                <a16:creationId xmlns:a16="http://schemas.microsoft.com/office/drawing/2014/main" id="{40A25B72-BFBC-434F-9909-55A3C393130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13324" y="1062321"/>
            <a:ext cx="5380242" cy="4245176"/>
          </a:xfrm>
          <a:custGeom>
            <a:avLst/>
            <a:gdLst>
              <a:gd name="connsiteX0" fmla="*/ 0 w 4982677"/>
              <a:gd name="connsiteY0" fmla="*/ 0 h 3866321"/>
              <a:gd name="connsiteX1" fmla="*/ 4982677 w 4982677"/>
              <a:gd name="connsiteY1" fmla="*/ 0 h 3866321"/>
              <a:gd name="connsiteX2" fmla="*/ 4982677 w 4982677"/>
              <a:gd name="connsiteY2" fmla="*/ 3866321 h 3866321"/>
              <a:gd name="connsiteX3" fmla="*/ 0 w 4982677"/>
              <a:gd name="connsiteY3" fmla="*/ 3866321 h 3866321"/>
              <a:gd name="connsiteX4" fmla="*/ 0 w 4982677"/>
              <a:gd name="connsiteY4" fmla="*/ 0 h 3866321"/>
              <a:gd name="connsiteX0" fmla="*/ 0 w 4982677"/>
              <a:gd name="connsiteY0" fmla="*/ 0 h 3866321"/>
              <a:gd name="connsiteX1" fmla="*/ 4982677 w 4982677"/>
              <a:gd name="connsiteY1" fmla="*/ 0 h 3866321"/>
              <a:gd name="connsiteX2" fmla="*/ 4624868 w 4982677"/>
              <a:gd name="connsiteY2" fmla="*/ 3866321 h 3866321"/>
              <a:gd name="connsiteX3" fmla="*/ 0 w 4982677"/>
              <a:gd name="connsiteY3" fmla="*/ 3866321 h 3866321"/>
              <a:gd name="connsiteX4" fmla="*/ 0 w 4982677"/>
              <a:gd name="connsiteY4" fmla="*/ 0 h 3866321"/>
              <a:gd name="connsiteX0" fmla="*/ 0 w 5290790"/>
              <a:gd name="connsiteY0" fmla="*/ 9939 h 3876260"/>
              <a:gd name="connsiteX1" fmla="*/ 5290790 w 5290790"/>
              <a:gd name="connsiteY1" fmla="*/ 0 h 3876260"/>
              <a:gd name="connsiteX2" fmla="*/ 4624868 w 5290790"/>
              <a:gd name="connsiteY2" fmla="*/ 3876260 h 3876260"/>
              <a:gd name="connsiteX3" fmla="*/ 0 w 5290790"/>
              <a:gd name="connsiteY3" fmla="*/ 3876260 h 3876260"/>
              <a:gd name="connsiteX4" fmla="*/ 0 w 5290790"/>
              <a:gd name="connsiteY4" fmla="*/ 9939 h 3876260"/>
              <a:gd name="connsiteX0" fmla="*/ 0 w 5290790"/>
              <a:gd name="connsiteY0" fmla="*/ 9939 h 3886199"/>
              <a:gd name="connsiteX1" fmla="*/ 5290790 w 5290790"/>
              <a:gd name="connsiteY1" fmla="*/ 0 h 3886199"/>
              <a:gd name="connsiteX2" fmla="*/ 4505599 w 5290790"/>
              <a:gd name="connsiteY2" fmla="*/ 3886199 h 3886199"/>
              <a:gd name="connsiteX3" fmla="*/ 0 w 5290790"/>
              <a:gd name="connsiteY3" fmla="*/ 3876260 h 3886199"/>
              <a:gd name="connsiteX4" fmla="*/ 0 w 5290790"/>
              <a:gd name="connsiteY4" fmla="*/ 9939 h 3886199"/>
              <a:gd name="connsiteX0" fmla="*/ 0 w 5290790"/>
              <a:gd name="connsiteY0" fmla="*/ 9939 h 3896138"/>
              <a:gd name="connsiteX1" fmla="*/ 5290790 w 5290790"/>
              <a:gd name="connsiteY1" fmla="*/ 0 h 3896138"/>
              <a:gd name="connsiteX2" fmla="*/ 4465842 w 5290790"/>
              <a:gd name="connsiteY2" fmla="*/ 3896138 h 3896138"/>
              <a:gd name="connsiteX3" fmla="*/ 0 w 5290790"/>
              <a:gd name="connsiteY3" fmla="*/ 3876260 h 3896138"/>
              <a:gd name="connsiteX4" fmla="*/ 0 w 5290790"/>
              <a:gd name="connsiteY4" fmla="*/ 9939 h 3896138"/>
              <a:gd name="connsiteX0" fmla="*/ 0 w 5290790"/>
              <a:gd name="connsiteY0" fmla="*/ 9939 h 3896138"/>
              <a:gd name="connsiteX1" fmla="*/ 5290790 w 5290790"/>
              <a:gd name="connsiteY1" fmla="*/ 0 h 3896138"/>
              <a:gd name="connsiteX2" fmla="*/ 4306816 w 5290790"/>
              <a:gd name="connsiteY2" fmla="*/ 3896138 h 3896138"/>
              <a:gd name="connsiteX3" fmla="*/ 0 w 5290790"/>
              <a:gd name="connsiteY3" fmla="*/ 3876260 h 3896138"/>
              <a:gd name="connsiteX4" fmla="*/ 0 w 5290790"/>
              <a:gd name="connsiteY4" fmla="*/ 9939 h 3896138"/>
              <a:gd name="connsiteX0" fmla="*/ 0 w 5340486"/>
              <a:gd name="connsiteY0" fmla="*/ 17387 h 3903586"/>
              <a:gd name="connsiteX1" fmla="*/ 5340486 w 5340486"/>
              <a:gd name="connsiteY1" fmla="*/ 0 h 3903586"/>
              <a:gd name="connsiteX2" fmla="*/ 4306816 w 5340486"/>
              <a:gd name="connsiteY2" fmla="*/ 3903586 h 3903586"/>
              <a:gd name="connsiteX3" fmla="*/ 0 w 5340486"/>
              <a:gd name="connsiteY3" fmla="*/ 3883708 h 3903586"/>
              <a:gd name="connsiteX4" fmla="*/ 0 w 5340486"/>
              <a:gd name="connsiteY4" fmla="*/ 17387 h 3903586"/>
              <a:gd name="connsiteX0" fmla="*/ 0 w 5350425"/>
              <a:gd name="connsiteY0" fmla="*/ 9939 h 3896138"/>
              <a:gd name="connsiteX1" fmla="*/ 5350425 w 5350425"/>
              <a:gd name="connsiteY1" fmla="*/ 0 h 3896138"/>
              <a:gd name="connsiteX2" fmla="*/ 4306816 w 5350425"/>
              <a:gd name="connsiteY2" fmla="*/ 3896138 h 3896138"/>
              <a:gd name="connsiteX3" fmla="*/ 0 w 5350425"/>
              <a:gd name="connsiteY3" fmla="*/ 3876260 h 3896138"/>
              <a:gd name="connsiteX4" fmla="*/ 0 w 5350425"/>
              <a:gd name="connsiteY4" fmla="*/ 9939 h 3896138"/>
              <a:gd name="connsiteX0" fmla="*/ 0 w 5350425"/>
              <a:gd name="connsiteY0" fmla="*/ 9939 h 3896138"/>
              <a:gd name="connsiteX1" fmla="*/ 5350425 w 5350425"/>
              <a:gd name="connsiteY1" fmla="*/ 0 h 3896138"/>
              <a:gd name="connsiteX2" fmla="*/ 4495659 w 5350425"/>
              <a:gd name="connsiteY2" fmla="*/ 3896138 h 3896138"/>
              <a:gd name="connsiteX3" fmla="*/ 0 w 5350425"/>
              <a:gd name="connsiteY3" fmla="*/ 3876260 h 3896138"/>
              <a:gd name="connsiteX4" fmla="*/ 0 w 5350425"/>
              <a:gd name="connsiteY4" fmla="*/ 9939 h 3896138"/>
              <a:gd name="connsiteX0" fmla="*/ 0 w 5410059"/>
              <a:gd name="connsiteY0" fmla="*/ 9939 h 3896138"/>
              <a:gd name="connsiteX1" fmla="*/ 5410059 w 5410059"/>
              <a:gd name="connsiteY1" fmla="*/ 0 h 3896138"/>
              <a:gd name="connsiteX2" fmla="*/ 4495659 w 5410059"/>
              <a:gd name="connsiteY2" fmla="*/ 3896138 h 3896138"/>
              <a:gd name="connsiteX3" fmla="*/ 0 w 5410059"/>
              <a:gd name="connsiteY3" fmla="*/ 3876260 h 3896138"/>
              <a:gd name="connsiteX4" fmla="*/ 0 w 5410059"/>
              <a:gd name="connsiteY4" fmla="*/ 9939 h 3896138"/>
              <a:gd name="connsiteX0" fmla="*/ 0 w 5380242"/>
              <a:gd name="connsiteY0" fmla="*/ 838 h 3887037"/>
              <a:gd name="connsiteX1" fmla="*/ 5380242 w 5380242"/>
              <a:gd name="connsiteY1" fmla="*/ 0 h 3887037"/>
              <a:gd name="connsiteX2" fmla="*/ 4495659 w 5380242"/>
              <a:gd name="connsiteY2" fmla="*/ 3887037 h 3887037"/>
              <a:gd name="connsiteX3" fmla="*/ 0 w 5380242"/>
              <a:gd name="connsiteY3" fmla="*/ 3867159 h 3887037"/>
              <a:gd name="connsiteX4" fmla="*/ 0 w 5380242"/>
              <a:gd name="connsiteY4" fmla="*/ 838 h 3887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0242" h="3887037">
                <a:moveTo>
                  <a:pt x="0" y="838"/>
                </a:moveTo>
                <a:lnTo>
                  <a:pt x="5380242" y="0"/>
                </a:lnTo>
                <a:lnTo>
                  <a:pt x="4495659" y="3887037"/>
                </a:lnTo>
                <a:lnTo>
                  <a:pt x="0" y="3867159"/>
                </a:lnTo>
                <a:lnTo>
                  <a:pt x="0" y="838"/>
                </a:lnTo>
                <a:close/>
              </a:path>
            </a:pathLst>
          </a:custGeo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8000" baseline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nb-NO"/>
              <a:t>Chapter page image</a:t>
            </a:r>
          </a:p>
        </p:txBody>
      </p:sp>
    </p:spTree>
    <p:extLst>
      <p:ext uri="{BB962C8B-B14F-4D97-AF65-F5344CB8AC3E}">
        <p14:creationId xmlns:p14="http://schemas.microsoft.com/office/powerpoint/2010/main" val="185545047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pos="756">
          <p15:clr>
            <a:srgbClr val="FBAE40"/>
          </p15:clr>
        </p15:guide>
        <p15:guide id="6" orient="horz" pos="4042">
          <p15:clr>
            <a:srgbClr val="FBAE40"/>
          </p15:clr>
        </p15:guide>
        <p15:guide id="7" orient="horz" pos="119">
          <p15:clr>
            <a:srgbClr val="FBAE40"/>
          </p15:clr>
        </p15:guide>
        <p15:guide id="9" pos="506">
          <p15:clr>
            <a:srgbClr val="FBAE40"/>
          </p15:clr>
        </p15:guide>
        <p15:guide id="10" orient="horz" pos="1071">
          <p15:clr>
            <a:srgbClr val="FBAE40"/>
          </p15:clr>
        </p15:guide>
        <p15:guide id="11" pos="257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image dark"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4"/>
          <p:cNvSpPr>
            <a:spLocks noGrp="1"/>
          </p:cNvSpPr>
          <p:nvPr>
            <p:ph type="pic" sz="quarter" idx="15" hasCustomPrompt="1"/>
          </p:nvPr>
        </p:nvSpPr>
        <p:spPr>
          <a:xfrm>
            <a:off x="5638800" y="0"/>
            <a:ext cx="65532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  <a:gd name="connsiteX4" fmla="*/ 0 w 6096000"/>
              <a:gd name="connsiteY4" fmla="*/ 0 h 6858000"/>
              <a:gd name="connsiteX0" fmla="*/ 897147 w 6096000"/>
              <a:gd name="connsiteY0" fmla="*/ 0 h 6866626"/>
              <a:gd name="connsiteX1" fmla="*/ 6096000 w 6096000"/>
              <a:gd name="connsiteY1" fmla="*/ 8626 h 6866626"/>
              <a:gd name="connsiteX2" fmla="*/ 6096000 w 6096000"/>
              <a:gd name="connsiteY2" fmla="*/ 6866626 h 6866626"/>
              <a:gd name="connsiteX3" fmla="*/ 0 w 6096000"/>
              <a:gd name="connsiteY3" fmla="*/ 6866626 h 6866626"/>
              <a:gd name="connsiteX4" fmla="*/ 897147 w 6096000"/>
              <a:gd name="connsiteY4" fmla="*/ 0 h 6866626"/>
              <a:gd name="connsiteX0" fmla="*/ 1354347 w 6553200"/>
              <a:gd name="connsiteY0" fmla="*/ 0 h 6866626"/>
              <a:gd name="connsiteX1" fmla="*/ 6553200 w 6553200"/>
              <a:gd name="connsiteY1" fmla="*/ 8626 h 6866626"/>
              <a:gd name="connsiteX2" fmla="*/ 6553200 w 6553200"/>
              <a:gd name="connsiteY2" fmla="*/ 6866626 h 6866626"/>
              <a:gd name="connsiteX3" fmla="*/ 0 w 6553200"/>
              <a:gd name="connsiteY3" fmla="*/ 6866626 h 6866626"/>
              <a:gd name="connsiteX4" fmla="*/ 1354347 w 6553200"/>
              <a:gd name="connsiteY4" fmla="*/ 0 h 6866626"/>
              <a:gd name="connsiteX0" fmla="*/ 1371600 w 6553200"/>
              <a:gd name="connsiteY0" fmla="*/ 1 h 6858000"/>
              <a:gd name="connsiteX1" fmla="*/ 6553200 w 6553200"/>
              <a:gd name="connsiteY1" fmla="*/ 0 h 6858000"/>
              <a:gd name="connsiteX2" fmla="*/ 6553200 w 6553200"/>
              <a:gd name="connsiteY2" fmla="*/ 6858000 h 6858000"/>
              <a:gd name="connsiteX3" fmla="*/ 0 w 6553200"/>
              <a:gd name="connsiteY3" fmla="*/ 6858000 h 6858000"/>
              <a:gd name="connsiteX4" fmla="*/ 1371600 w 6553200"/>
              <a:gd name="connsiteY4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53200" h="6858000">
                <a:moveTo>
                  <a:pt x="1371600" y="1"/>
                </a:moveTo>
                <a:lnTo>
                  <a:pt x="6553200" y="0"/>
                </a:lnTo>
                <a:lnTo>
                  <a:pt x="6553200" y="6858000"/>
                </a:lnTo>
                <a:lnTo>
                  <a:pt x="0" y="6858000"/>
                </a:lnTo>
                <a:lnTo>
                  <a:pt x="1371600" y="1"/>
                </a:lnTo>
                <a:close/>
              </a:path>
            </a:pathLst>
          </a:custGeom>
        </p:spPr>
        <p:txBody>
          <a:bodyPr anchor="ctr"/>
          <a:lstStyle>
            <a:lvl1pPr marL="228600" marR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1600"/>
            </a:lvl1pPr>
          </a:lstStyle>
          <a:p>
            <a:r>
              <a:rPr lang="en-US" dirty="0"/>
              <a:t>Drag picture to placeholder or click icon to add</a:t>
            </a:r>
          </a:p>
        </p:txBody>
      </p:sp>
      <p:grpSp>
        <p:nvGrpSpPr>
          <p:cNvPr id="9" name="Gruppe 8"/>
          <p:cNvGrpSpPr/>
          <p:nvPr userDrawn="1"/>
        </p:nvGrpSpPr>
        <p:grpSpPr>
          <a:xfrm>
            <a:off x="0" y="0"/>
            <a:ext cx="802800" cy="1052380"/>
            <a:chOff x="0" y="0"/>
            <a:chExt cx="802800" cy="1052380"/>
          </a:xfrm>
        </p:grpSpPr>
        <p:sp>
          <p:nvSpPr>
            <p:cNvPr id="10" name="Rektangel 9"/>
            <p:cNvSpPr/>
            <p:nvPr/>
          </p:nvSpPr>
          <p:spPr>
            <a:xfrm>
              <a:off x="0" y="0"/>
              <a:ext cx="802800" cy="105238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pic>
          <p:nvPicPr>
            <p:cNvPr id="11" name="Bilde 10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5400" y="543147"/>
              <a:ext cx="432000" cy="320727"/>
            </a:xfrm>
            <a:prstGeom prst="rect">
              <a:avLst/>
            </a:prstGeom>
          </p:spPr>
        </p:pic>
      </p:grpSp>
      <p:sp>
        <p:nvSpPr>
          <p:cNvPr id="15" name="Plassholder for tekst 2">
            <a:extLst>
              <a:ext uri="{FF2B5EF4-FFF2-40B4-BE49-F238E27FC236}">
                <a16:creationId xmlns:a16="http://schemas.microsoft.com/office/drawing/2014/main" id="{02CE5F4B-0462-FF4F-8820-D639609CB73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13324" y="1062321"/>
            <a:ext cx="5380242" cy="4245176"/>
          </a:xfrm>
          <a:custGeom>
            <a:avLst/>
            <a:gdLst>
              <a:gd name="connsiteX0" fmla="*/ 0 w 4982677"/>
              <a:gd name="connsiteY0" fmla="*/ 0 h 3866321"/>
              <a:gd name="connsiteX1" fmla="*/ 4982677 w 4982677"/>
              <a:gd name="connsiteY1" fmla="*/ 0 h 3866321"/>
              <a:gd name="connsiteX2" fmla="*/ 4982677 w 4982677"/>
              <a:gd name="connsiteY2" fmla="*/ 3866321 h 3866321"/>
              <a:gd name="connsiteX3" fmla="*/ 0 w 4982677"/>
              <a:gd name="connsiteY3" fmla="*/ 3866321 h 3866321"/>
              <a:gd name="connsiteX4" fmla="*/ 0 w 4982677"/>
              <a:gd name="connsiteY4" fmla="*/ 0 h 3866321"/>
              <a:gd name="connsiteX0" fmla="*/ 0 w 4982677"/>
              <a:gd name="connsiteY0" fmla="*/ 0 h 3866321"/>
              <a:gd name="connsiteX1" fmla="*/ 4982677 w 4982677"/>
              <a:gd name="connsiteY1" fmla="*/ 0 h 3866321"/>
              <a:gd name="connsiteX2" fmla="*/ 4624868 w 4982677"/>
              <a:gd name="connsiteY2" fmla="*/ 3866321 h 3866321"/>
              <a:gd name="connsiteX3" fmla="*/ 0 w 4982677"/>
              <a:gd name="connsiteY3" fmla="*/ 3866321 h 3866321"/>
              <a:gd name="connsiteX4" fmla="*/ 0 w 4982677"/>
              <a:gd name="connsiteY4" fmla="*/ 0 h 3866321"/>
              <a:gd name="connsiteX0" fmla="*/ 0 w 5290790"/>
              <a:gd name="connsiteY0" fmla="*/ 9939 h 3876260"/>
              <a:gd name="connsiteX1" fmla="*/ 5290790 w 5290790"/>
              <a:gd name="connsiteY1" fmla="*/ 0 h 3876260"/>
              <a:gd name="connsiteX2" fmla="*/ 4624868 w 5290790"/>
              <a:gd name="connsiteY2" fmla="*/ 3876260 h 3876260"/>
              <a:gd name="connsiteX3" fmla="*/ 0 w 5290790"/>
              <a:gd name="connsiteY3" fmla="*/ 3876260 h 3876260"/>
              <a:gd name="connsiteX4" fmla="*/ 0 w 5290790"/>
              <a:gd name="connsiteY4" fmla="*/ 9939 h 3876260"/>
              <a:gd name="connsiteX0" fmla="*/ 0 w 5290790"/>
              <a:gd name="connsiteY0" fmla="*/ 9939 h 3886199"/>
              <a:gd name="connsiteX1" fmla="*/ 5290790 w 5290790"/>
              <a:gd name="connsiteY1" fmla="*/ 0 h 3886199"/>
              <a:gd name="connsiteX2" fmla="*/ 4505599 w 5290790"/>
              <a:gd name="connsiteY2" fmla="*/ 3886199 h 3886199"/>
              <a:gd name="connsiteX3" fmla="*/ 0 w 5290790"/>
              <a:gd name="connsiteY3" fmla="*/ 3876260 h 3886199"/>
              <a:gd name="connsiteX4" fmla="*/ 0 w 5290790"/>
              <a:gd name="connsiteY4" fmla="*/ 9939 h 3886199"/>
              <a:gd name="connsiteX0" fmla="*/ 0 w 5290790"/>
              <a:gd name="connsiteY0" fmla="*/ 9939 h 3896138"/>
              <a:gd name="connsiteX1" fmla="*/ 5290790 w 5290790"/>
              <a:gd name="connsiteY1" fmla="*/ 0 h 3896138"/>
              <a:gd name="connsiteX2" fmla="*/ 4465842 w 5290790"/>
              <a:gd name="connsiteY2" fmla="*/ 3896138 h 3896138"/>
              <a:gd name="connsiteX3" fmla="*/ 0 w 5290790"/>
              <a:gd name="connsiteY3" fmla="*/ 3876260 h 3896138"/>
              <a:gd name="connsiteX4" fmla="*/ 0 w 5290790"/>
              <a:gd name="connsiteY4" fmla="*/ 9939 h 3896138"/>
              <a:gd name="connsiteX0" fmla="*/ 0 w 5290790"/>
              <a:gd name="connsiteY0" fmla="*/ 9939 h 3896138"/>
              <a:gd name="connsiteX1" fmla="*/ 5290790 w 5290790"/>
              <a:gd name="connsiteY1" fmla="*/ 0 h 3896138"/>
              <a:gd name="connsiteX2" fmla="*/ 4306816 w 5290790"/>
              <a:gd name="connsiteY2" fmla="*/ 3896138 h 3896138"/>
              <a:gd name="connsiteX3" fmla="*/ 0 w 5290790"/>
              <a:gd name="connsiteY3" fmla="*/ 3876260 h 3896138"/>
              <a:gd name="connsiteX4" fmla="*/ 0 w 5290790"/>
              <a:gd name="connsiteY4" fmla="*/ 9939 h 3896138"/>
              <a:gd name="connsiteX0" fmla="*/ 0 w 5340486"/>
              <a:gd name="connsiteY0" fmla="*/ 17387 h 3903586"/>
              <a:gd name="connsiteX1" fmla="*/ 5340486 w 5340486"/>
              <a:gd name="connsiteY1" fmla="*/ 0 h 3903586"/>
              <a:gd name="connsiteX2" fmla="*/ 4306816 w 5340486"/>
              <a:gd name="connsiteY2" fmla="*/ 3903586 h 3903586"/>
              <a:gd name="connsiteX3" fmla="*/ 0 w 5340486"/>
              <a:gd name="connsiteY3" fmla="*/ 3883708 h 3903586"/>
              <a:gd name="connsiteX4" fmla="*/ 0 w 5340486"/>
              <a:gd name="connsiteY4" fmla="*/ 17387 h 3903586"/>
              <a:gd name="connsiteX0" fmla="*/ 0 w 5350425"/>
              <a:gd name="connsiteY0" fmla="*/ 9939 h 3896138"/>
              <a:gd name="connsiteX1" fmla="*/ 5350425 w 5350425"/>
              <a:gd name="connsiteY1" fmla="*/ 0 h 3896138"/>
              <a:gd name="connsiteX2" fmla="*/ 4306816 w 5350425"/>
              <a:gd name="connsiteY2" fmla="*/ 3896138 h 3896138"/>
              <a:gd name="connsiteX3" fmla="*/ 0 w 5350425"/>
              <a:gd name="connsiteY3" fmla="*/ 3876260 h 3896138"/>
              <a:gd name="connsiteX4" fmla="*/ 0 w 5350425"/>
              <a:gd name="connsiteY4" fmla="*/ 9939 h 3896138"/>
              <a:gd name="connsiteX0" fmla="*/ 0 w 5350425"/>
              <a:gd name="connsiteY0" fmla="*/ 9939 h 3896138"/>
              <a:gd name="connsiteX1" fmla="*/ 5350425 w 5350425"/>
              <a:gd name="connsiteY1" fmla="*/ 0 h 3896138"/>
              <a:gd name="connsiteX2" fmla="*/ 4495659 w 5350425"/>
              <a:gd name="connsiteY2" fmla="*/ 3896138 h 3896138"/>
              <a:gd name="connsiteX3" fmla="*/ 0 w 5350425"/>
              <a:gd name="connsiteY3" fmla="*/ 3876260 h 3896138"/>
              <a:gd name="connsiteX4" fmla="*/ 0 w 5350425"/>
              <a:gd name="connsiteY4" fmla="*/ 9939 h 3896138"/>
              <a:gd name="connsiteX0" fmla="*/ 0 w 5410059"/>
              <a:gd name="connsiteY0" fmla="*/ 9939 h 3896138"/>
              <a:gd name="connsiteX1" fmla="*/ 5410059 w 5410059"/>
              <a:gd name="connsiteY1" fmla="*/ 0 h 3896138"/>
              <a:gd name="connsiteX2" fmla="*/ 4495659 w 5410059"/>
              <a:gd name="connsiteY2" fmla="*/ 3896138 h 3896138"/>
              <a:gd name="connsiteX3" fmla="*/ 0 w 5410059"/>
              <a:gd name="connsiteY3" fmla="*/ 3876260 h 3896138"/>
              <a:gd name="connsiteX4" fmla="*/ 0 w 5410059"/>
              <a:gd name="connsiteY4" fmla="*/ 9939 h 3896138"/>
              <a:gd name="connsiteX0" fmla="*/ 0 w 5380242"/>
              <a:gd name="connsiteY0" fmla="*/ 838 h 3887037"/>
              <a:gd name="connsiteX1" fmla="*/ 5380242 w 5380242"/>
              <a:gd name="connsiteY1" fmla="*/ 0 h 3887037"/>
              <a:gd name="connsiteX2" fmla="*/ 4495659 w 5380242"/>
              <a:gd name="connsiteY2" fmla="*/ 3887037 h 3887037"/>
              <a:gd name="connsiteX3" fmla="*/ 0 w 5380242"/>
              <a:gd name="connsiteY3" fmla="*/ 3867159 h 3887037"/>
              <a:gd name="connsiteX4" fmla="*/ 0 w 5380242"/>
              <a:gd name="connsiteY4" fmla="*/ 838 h 3887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0242" h="3887037">
                <a:moveTo>
                  <a:pt x="0" y="838"/>
                </a:moveTo>
                <a:lnTo>
                  <a:pt x="5380242" y="0"/>
                </a:lnTo>
                <a:lnTo>
                  <a:pt x="4495659" y="3887037"/>
                </a:lnTo>
                <a:lnTo>
                  <a:pt x="0" y="3867159"/>
                </a:lnTo>
                <a:lnTo>
                  <a:pt x="0" y="838"/>
                </a:lnTo>
                <a:close/>
              </a:path>
            </a:pathLst>
          </a:custGeo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80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nb-NO"/>
              <a:t>Chapter page image</a:t>
            </a:r>
          </a:p>
        </p:txBody>
      </p:sp>
    </p:spTree>
    <p:extLst>
      <p:ext uri="{BB962C8B-B14F-4D97-AF65-F5344CB8AC3E}">
        <p14:creationId xmlns:p14="http://schemas.microsoft.com/office/powerpoint/2010/main" val="350285813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pos="756">
          <p15:clr>
            <a:srgbClr val="FBAE40"/>
          </p15:clr>
        </p15:guide>
        <p15:guide id="6" orient="horz" pos="4042">
          <p15:clr>
            <a:srgbClr val="FBAE40"/>
          </p15:clr>
        </p15:guide>
        <p15:guide id="7" orient="horz" pos="119">
          <p15:clr>
            <a:srgbClr val="FBAE40"/>
          </p15:clr>
        </p15:guide>
        <p15:guide id="9" pos="506">
          <p15:clr>
            <a:srgbClr val="FBAE40"/>
          </p15:clr>
        </p15:guide>
        <p15:guide id="10" orient="horz" pos="1071">
          <p15:clr>
            <a:srgbClr val="FBAE40"/>
          </p15:clr>
        </p15:guide>
        <p15:guide id="11" pos="257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e 6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5292"/>
          <a:stretch/>
        </p:blipFill>
        <p:spPr>
          <a:xfrm>
            <a:off x="2501462" y="-1"/>
            <a:ext cx="9690539" cy="6858001"/>
          </a:xfrm>
          <a:prstGeom prst="rect">
            <a:avLst/>
          </a:prstGeom>
        </p:spPr>
      </p:pic>
      <p:sp>
        <p:nvSpPr>
          <p:cNvPr id="9" name="Plassholder for tekst 2"/>
          <p:cNvSpPr>
            <a:spLocks noGrp="1"/>
          </p:cNvSpPr>
          <p:nvPr>
            <p:ph type="body" sz="quarter" idx="10" hasCustomPrompt="1"/>
          </p:nvPr>
        </p:nvSpPr>
        <p:spPr>
          <a:xfrm>
            <a:off x="1113323" y="1039528"/>
            <a:ext cx="9907604" cy="4783756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8000" baseline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nb-NO"/>
              <a:t>Chapter page light</a:t>
            </a:r>
          </a:p>
        </p:txBody>
      </p:sp>
      <p:grpSp>
        <p:nvGrpSpPr>
          <p:cNvPr id="10" name="Gruppe 9"/>
          <p:cNvGrpSpPr/>
          <p:nvPr userDrawn="1"/>
        </p:nvGrpSpPr>
        <p:grpSpPr>
          <a:xfrm>
            <a:off x="0" y="0"/>
            <a:ext cx="802800" cy="1052380"/>
            <a:chOff x="0" y="0"/>
            <a:chExt cx="802800" cy="1052380"/>
          </a:xfrm>
        </p:grpSpPr>
        <p:sp>
          <p:nvSpPr>
            <p:cNvPr id="11" name="Rektangel 10"/>
            <p:cNvSpPr/>
            <p:nvPr/>
          </p:nvSpPr>
          <p:spPr>
            <a:xfrm>
              <a:off x="0" y="0"/>
              <a:ext cx="802800" cy="105238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pic>
          <p:nvPicPr>
            <p:cNvPr id="12" name="Bilde 1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5400" y="543147"/>
              <a:ext cx="432000" cy="320727"/>
            </a:xfrm>
            <a:prstGeom prst="rect">
              <a:avLst/>
            </a:prstGeom>
          </p:spPr>
        </p:pic>
      </p:grpSp>
    </p:spTree>
    <p:extLst/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867" userDrawn="1">
          <p15:clr>
            <a:srgbClr val="FBAE40"/>
          </p15:clr>
        </p15:guide>
        <p15:guide id="2" pos="756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divider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ktangel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25000"/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7" name="Bilde 6"/>
          <p:cNvPicPr>
            <a:picLocks noChangeAspect="1"/>
          </p:cNvPicPr>
          <p:nvPr userDrawn="1"/>
        </p:nvPicPr>
        <p:blipFill rotWithShape="1">
          <a:blip r:embed="rId2" cstate="screen">
            <a:alphaModFix am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694"/>
          <a:stretch/>
        </p:blipFill>
        <p:spPr>
          <a:xfrm>
            <a:off x="2648608" y="1"/>
            <a:ext cx="9543392" cy="6857999"/>
          </a:xfrm>
          <a:prstGeom prst="rect">
            <a:avLst/>
          </a:prstGeom>
        </p:spPr>
      </p:pic>
      <p:sp>
        <p:nvSpPr>
          <p:cNvPr id="9" name="Plassholder for tekst 2"/>
          <p:cNvSpPr>
            <a:spLocks noGrp="1"/>
          </p:cNvSpPr>
          <p:nvPr>
            <p:ph type="body" sz="quarter" idx="10" hasCustomPrompt="1"/>
          </p:nvPr>
        </p:nvSpPr>
        <p:spPr>
          <a:xfrm>
            <a:off x="1113323" y="1039528"/>
            <a:ext cx="9907604" cy="4783756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80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nb-NO"/>
              <a:t>Chapter page dark</a:t>
            </a:r>
          </a:p>
        </p:txBody>
      </p:sp>
      <p:grpSp>
        <p:nvGrpSpPr>
          <p:cNvPr id="10" name="Gruppe 9"/>
          <p:cNvGrpSpPr/>
          <p:nvPr userDrawn="1"/>
        </p:nvGrpSpPr>
        <p:grpSpPr>
          <a:xfrm>
            <a:off x="0" y="0"/>
            <a:ext cx="802800" cy="1052380"/>
            <a:chOff x="0" y="0"/>
            <a:chExt cx="802800" cy="1052380"/>
          </a:xfrm>
        </p:grpSpPr>
        <p:sp>
          <p:nvSpPr>
            <p:cNvPr id="11" name="Rektangel 10"/>
            <p:cNvSpPr/>
            <p:nvPr/>
          </p:nvSpPr>
          <p:spPr>
            <a:xfrm>
              <a:off x="0" y="0"/>
              <a:ext cx="802800" cy="105238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pic>
          <p:nvPicPr>
            <p:cNvPr id="12" name="Bilde 1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5400" y="543147"/>
              <a:ext cx="432000" cy="320727"/>
            </a:xfrm>
            <a:prstGeom prst="rect">
              <a:avLst/>
            </a:prstGeom>
          </p:spPr>
        </p:pic>
      </p:grpSp>
    </p:spTree>
    <p:extLst/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867" userDrawn="1">
          <p15:clr>
            <a:srgbClr val="FBAE40"/>
          </p15:clr>
        </p15:guide>
        <p15:guide id="2" pos="756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o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530A243-9B17-9C4E-A088-B8EA67657D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Bilde 1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272" y="6107646"/>
            <a:ext cx="2666365" cy="339040"/>
          </a:xfrm>
          <a:prstGeom prst="rect">
            <a:avLst/>
          </a:prstGeom>
        </p:spPr>
      </p:pic>
      <p:sp>
        <p:nvSpPr>
          <p:cNvPr id="19" name="Text Placeholder 24"/>
          <p:cNvSpPr>
            <a:spLocks noGrp="1"/>
          </p:cNvSpPr>
          <p:nvPr>
            <p:ph type="body" sz="quarter" idx="10" hasCustomPrompt="1"/>
          </p:nvPr>
        </p:nvSpPr>
        <p:spPr>
          <a:xfrm>
            <a:off x="509803" y="995881"/>
            <a:ext cx="4689880" cy="3443597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6500" baseline="0">
                <a:solidFill>
                  <a:schemeClr val="bg1"/>
                </a:solidFill>
                <a:latin typeface="+mj-lt"/>
                <a:ea typeface="Calibri" charset="0"/>
                <a:cs typeface="Calibri" charset="0"/>
              </a:defRPr>
            </a:lvl1pPr>
            <a:lvl2pPr marL="342900" indent="0">
              <a:buNone/>
              <a:defRPr sz="2400">
                <a:latin typeface="Tahoma" charset="0"/>
                <a:ea typeface="Tahoma" charset="0"/>
                <a:cs typeface="Tahoma" charset="0"/>
              </a:defRPr>
            </a:lvl2pPr>
            <a:lvl3pPr marL="685800" indent="0">
              <a:buNone/>
              <a:defRPr sz="2400">
                <a:latin typeface="Tahoma" charset="0"/>
                <a:ea typeface="Tahoma" charset="0"/>
                <a:cs typeface="Tahoma" charset="0"/>
              </a:defRPr>
            </a:lvl3pPr>
            <a:lvl4pPr marL="1028700" indent="0">
              <a:buNone/>
              <a:defRPr sz="2400">
                <a:latin typeface="Tahoma" charset="0"/>
                <a:ea typeface="Tahoma" charset="0"/>
                <a:cs typeface="Tahoma" charset="0"/>
              </a:defRPr>
            </a:lvl4pPr>
            <a:lvl5pPr marL="1371600" indent="0">
              <a:buNone/>
              <a:defRPr sz="2400">
                <a:latin typeface="Tahoma" charset="0"/>
                <a:ea typeface="Tahoma" charset="0"/>
                <a:cs typeface="Tahoma" charset="0"/>
              </a:defRPr>
            </a:lvl5pPr>
          </a:lstStyle>
          <a:p>
            <a:pPr lvl="0"/>
            <a:r>
              <a:rPr lang="en-US" dirty="0"/>
              <a:t>Enter presentation</a:t>
            </a:r>
          </a:p>
        </p:txBody>
      </p:sp>
      <p:sp>
        <p:nvSpPr>
          <p:cNvPr id="20" name="Text Placeholder 28"/>
          <p:cNvSpPr>
            <a:spLocks noGrp="1"/>
          </p:cNvSpPr>
          <p:nvPr>
            <p:ph type="body" sz="quarter" idx="12" hasCustomPrompt="1"/>
          </p:nvPr>
        </p:nvSpPr>
        <p:spPr>
          <a:xfrm>
            <a:off x="566365" y="4687283"/>
            <a:ext cx="4613145" cy="50614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800" baseline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342900" indent="0">
              <a:buNone/>
              <a:defRPr sz="2400">
                <a:latin typeface="Tahoma" charset="0"/>
                <a:ea typeface="Tahoma" charset="0"/>
                <a:cs typeface="Tahoma" charset="0"/>
              </a:defRPr>
            </a:lvl2pPr>
            <a:lvl3pPr marL="685800" indent="0">
              <a:buNone/>
              <a:defRPr sz="2400">
                <a:latin typeface="Tahoma" charset="0"/>
                <a:ea typeface="Tahoma" charset="0"/>
                <a:cs typeface="Tahoma" charset="0"/>
              </a:defRPr>
            </a:lvl3pPr>
            <a:lvl4pPr marL="1028700" indent="0">
              <a:buNone/>
              <a:defRPr sz="2400">
                <a:latin typeface="Tahoma" charset="0"/>
                <a:ea typeface="Tahoma" charset="0"/>
                <a:cs typeface="Tahoma" charset="0"/>
              </a:defRPr>
            </a:lvl4pPr>
            <a:lvl5pPr marL="1371600" indent="0">
              <a:buNone/>
              <a:defRPr sz="2400">
                <a:latin typeface="Tahoma" charset="0"/>
                <a:ea typeface="Tahoma" charset="0"/>
                <a:cs typeface="Tahoma" charset="0"/>
              </a:defRPr>
            </a:lvl5pPr>
          </a:lstStyle>
          <a:p>
            <a:pPr lvl="0"/>
            <a:r>
              <a:rPr lang="en-US" dirty="0" err="1"/>
              <a:t>Name/Subtitle</a:t>
            </a:r>
            <a:endParaRPr lang="en-US" dirty="0"/>
          </a:p>
        </p:txBody>
      </p:sp>
      <p:sp>
        <p:nvSpPr>
          <p:cNvPr id="21" name="Text Placeholder 28"/>
          <p:cNvSpPr>
            <a:spLocks noGrp="1"/>
          </p:cNvSpPr>
          <p:nvPr>
            <p:ph type="body" sz="quarter" idx="13" hasCustomPrompt="1"/>
          </p:nvPr>
        </p:nvSpPr>
        <p:spPr>
          <a:xfrm>
            <a:off x="583951" y="5136267"/>
            <a:ext cx="2681287" cy="32904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aseline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342900" indent="0">
              <a:buNone/>
              <a:defRPr sz="2400">
                <a:latin typeface="Tahoma" charset="0"/>
                <a:ea typeface="Tahoma" charset="0"/>
                <a:cs typeface="Tahoma" charset="0"/>
              </a:defRPr>
            </a:lvl2pPr>
            <a:lvl3pPr marL="685800" indent="0">
              <a:buNone/>
              <a:defRPr sz="2400">
                <a:latin typeface="Tahoma" charset="0"/>
                <a:ea typeface="Tahoma" charset="0"/>
                <a:cs typeface="Tahoma" charset="0"/>
              </a:defRPr>
            </a:lvl3pPr>
            <a:lvl4pPr marL="1028700" indent="0">
              <a:buNone/>
              <a:defRPr sz="2400">
                <a:latin typeface="Tahoma" charset="0"/>
                <a:ea typeface="Tahoma" charset="0"/>
                <a:cs typeface="Tahoma" charset="0"/>
              </a:defRPr>
            </a:lvl4pPr>
            <a:lvl5pPr marL="1371600" indent="0">
              <a:buNone/>
              <a:defRPr sz="2400">
                <a:latin typeface="Tahoma" charset="0"/>
                <a:ea typeface="Tahoma" charset="0"/>
                <a:cs typeface="Tahoma" charset="0"/>
              </a:defRPr>
            </a:lvl5pPr>
          </a:lstStyle>
          <a:p>
            <a:pPr lvl="0"/>
            <a:r>
              <a:rPr lang="en-US" dirty="0"/>
              <a:t>XX.XX. 20XX</a:t>
            </a:r>
          </a:p>
        </p:txBody>
      </p:sp>
      <p:sp>
        <p:nvSpPr>
          <p:cNvPr id="10" name="Ellipse 9"/>
          <p:cNvSpPr/>
          <p:nvPr userDrawn="1"/>
        </p:nvSpPr>
        <p:spPr>
          <a:xfrm>
            <a:off x="6339618" y="5665067"/>
            <a:ext cx="643808" cy="643808"/>
          </a:xfrm>
          <a:prstGeom prst="ellipse">
            <a:avLst/>
          </a:prstGeom>
          <a:noFill/>
          <a:ln w="19050">
            <a:solidFill>
              <a:schemeClr val="bg1">
                <a:alpha val="79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Ellipse 10"/>
          <p:cNvSpPr/>
          <p:nvPr userDrawn="1"/>
        </p:nvSpPr>
        <p:spPr>
          <a:xfrm>
            <a:off x="5779916" y="4149158"/>
            <a:ext cx="2627707" cy="2627707"/>
          </a:xfrm>
          <a:prstGeom prst="ellipse">
            <a:avLst/>
          </a:prstGeom>
          <a:noFill/>
          <a:ln w="19050">
            <a:solidFill>
              <a:schemeClr val="bg1">
                <a:alpha val="31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1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>
        <p:tmplLst>
          <p:tmpl lvl="1">
            <p:tnLst>
              <p:par>
                <p:cTn presetID="14" presetClass="entr" presetSubtype="1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randombar(horizontal)">
                      <p:cBhvr>
                        <p:cTn dur="1000"/>
                        <p:tgtEl>
                          <p:spTgt spid="1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animBg="1"/>
      <p:bldP spid="11" grpId="0" animBg="1"/>
      <p:bldP spid="11" grpId="1" animBg="1"/>
    </p:bldLst>
  </p:timing>
  <p:extLst mod="1">
    <p:ext uri="{DCECCB84-F9BA-43D5-87BE-67443E8EF086}">
      <p15:sldGuideLst xmlns:p15="http://schemas.microsoft.com/office/powerpoint/2012/main">
        <p15:guide id="1" orient="horz" pos="2228">
          <p15:clr>
            <a:srgbClr val="FBAE40"/>
          </p15:clr>
        </p15:guide>
        <p15:guide id="2" pos="7423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 page dark - with quote">
    <p:bg>
      <p:bgPr>
        <a:solidFill>
          <a:schemeClr val="bg1">
            <a:alpha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25000"/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Plassholder for tekst 2"/>
          <p:cNvSpPr>
            <a:spLocks noGrp="1"/>
          </p:cNvSpPr>
          <p:nvPr>
            <p:ph type="body" sz="quarter" idx="10" hasCustomPrompt="1"/>
          </p:nvPr>
        </p:nvSpPr>
        <p:spPr>
          <a:xfrm>
            <a:off x="1142198" y="1039528"/>
            <a:ext cx="9907604" cy="4783756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8000" b="1" baseline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nb-NO"/>
              <a:t>Break page, for instance with a ”quote”</a:t>
            </a:r>
          </a:p>
        </p:txBody>
      </p:sp>
      <p:grpSp>
        <p:nvGrpSpPr>
          <p:cNvPr id="7" name="Gruppe 6"/>
          <p:cNvGrpSpPr/>
          <p:nvPr userDrawn="1"/>
        </p:nvGrpSpPr>
        <p:grpSpPr>
          <a:xfrm>
            <a:off x="0" y="0"/>
            <a:ext cx="802800" cy="1052380"/>
            <a:chOff x="0" y="0"/>
            <a:chExt cx="802800" cy="1052380"/>
          </a:xfrm>
        </p:grpSpPr>
        <p:sp>
          <p:nvSpPr>
            <p:cNvPr id="8" name="Rektangel 7"/>
            <p:cNvSpPr/>
            <p:nvPr/>
          </p:nvSpPr>
          <p:spPr>
            <a:xfrm>
              <a:off x="0" y="0"/>
              <a:ext cx="802800" cy="105238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pic>
          <p:nvPicPr>
            <p:cNvPr id="9" name="Bilde 8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5400" y="543147"/>
              <a:ext cx="432000" cy="320727"/>
            </a:xfrm>
            <a:prstGeom prst="rect">
              <a:avLst/>
            </a:prstGeom>
          </p:spPr>
        </p:pic>
      </p:grpSp>
    </p:spTree>
    <p:extLst/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 page red - with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Plassholder for tekst 2"/>
          <p:cNvSpPr>
            <a:spLocks noGrp="1"/>
          </p:cNvSpPr>
          <p:nvPr>
            <p:ph type="body" sz="quarter" idx="10" hasCustomPrompt="1"/>
          </p:nvPr>
        </p:nvSpPr>
        <p:spPr>
          <a:xfrm>
            <a:off x="1142198" y="1039528"/>
            <a:ext cx="9907604" cy="4783756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8000" b="1"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nb-NO"/>
              <a:t>Break page, for instance with a ”quote”</a:t>
            </a:r>
          </a:p>
        </p:txBody>
      </p:sp>
      <p:sp>
        <p:nvSpPr>
          <p:cNvPr id="9" name="Rektangel 8"/>
          <p:cNvSpPr/>
          <p:nvPr/>
        </p:nvSpPr>
        <p:spPr>
          <a:xfrm>
            <a:off x="0" y="0"/>
            <a:ext cx="802800" cy="1052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1" name="Bilde 1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5361" y="541210"/>
            <a:ext cx="432079" cy="318566"/>
          </a:xfrm>
          <a:prstGeom prst="rect">
            <a:avLst/>
          </a:prstGeom>
        </p:spPr>
      </p:pic>
    </p:spTree>
    <p:extLst/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full siz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pe 7"/>
          <p:cNvGrpSpPr/>
          <p:nvPr userDrawn="1"/>
        </p:nvGrpSpPr>
        <p:grpSpPr>
          <a:xfrm>
            <a:off x="0" y="0"/>
            <a:ext cx="802800" cy="1052380"/>
            <a:chOff x="0" y="0"/>
            <a:chExt cx="802800" cy="1052380"/>
          </a:xfrm>
        </p:grpSpPr>
        <p:sp>
          <p:nvSpPr>
            <p:cNvPr id="9" name="Rektangel 8"/>
            <p:cNvSpPr/>
            <p:nvPr/>
          </p:nvSpPr>
          <p:spPr>
            <a:xfrm>
              <a:off x="0" y="0"/>
              <a:ext cx="802800" cy="105238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pic>
          <p:nvPicPr>
            <p:cNvPr id="10" name="Bilde 9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5400" y="543147"/>
              <a:ext cx="432000" cy="320727"/>
            </a:xfrm>
            <a:prstGeom prst="rect">
              <a:avLst/>
            </a:prstGeom>
          </p:spPr>
        </p:pic>
      </p:grpSp>
      <p:sp>
        <p:nvSpPr>
          <p:cNvPr id="11" name="Plassholder for bilde 4">
            <a:extLst>
              <a:ext uri="{FF2B5EF4-FFF2-40B4-BE49-F238E27FC236}">
                <a16:creationId xmlns:a16="http://schemas.microsoft.com/office/drawing/2014/main" id="{81A6F315-40F1-FB46-819D-501D3DFF9146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-9061" y="1402"/>
            <a:ext cx="12202459" cy="6881475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  <a:gd name="connsiteX4" fmla="*/ 0 w 6096000"/>
              <a:gd name="connsiteY4" fmla="*/ 0 h 6858000"/>
              <a:gd name="connsiteX0" fmla="*/ 897147 w 6096000"/>
              <a:gd name="connsiteY0" fmla="*/ 0 h 6866626"/>
              <a:gd name="connsiteX1" fmla="*/ 6096000 w 6096000"/>
              <a:gd name="connsiteY1" fmla="*/ 8626 h 6866626"/>
              <a:gd name="connsiteX2" fmla="*/ 6096000 w 6096000"/>
              <a:gd name="connsiteY2" fmla="*/ 6866626 h 6866626"/>
              <a:gd name="connsiteX3" fmla="*/ 0 w 6096000"/>
              <a:gd name="connsiteY3" fmla="*/ 6866626 h 6866626"/>
              <a:gd name="connsiteX4" fmla="*/ 897147 w 6096000"/>
              <a:gd name="connsiteY4" fmla="*/ 0 h 6866626"/>
              <a:gd name="connsiteX0" fmla="*/ 1354347 w 6553200"/>
              <a:gd name="connsiteY0" fmla="*/ 0 h 6866626"/>
              <a:gd name="connsiteX1" fmla="*/ 6553200 w 6553200"/>
              <a:gd name="connsiteY1" fmla="*/ 8626 h 6866626"/>
              <a:gd name="connsiteX2" fmla="*/ 6553200 w 6553200"/>
              <a:gd name="connsiteY2" fmla="*/ 6866626 h 6866626"/>
              <a:gd name="connsiteX3" fmla="*/ 0 w 6553200"/>
              <a:gd name="connsiteY3" fmla="*/ 6866626 h 6866626"/>
              <a:gd name="connsiteX4" fmla="*/ 1354347 w 6553200"/>
              <a:gd name="connsiteY4" fmla="*/ 0 h 6866626"/>
              <a:gd name="connsiteX0" fmla="*/ 1371600 w 6553200"/>
              <a:gd name="connsiteY0" fmla="*/ 1 h 6858000"/>
              <a:gd name="connsiteX1" fmla="*/ 6553200 w 6553200"/>
              <a:gd name="connsiteY1" fmla="*/ 0 h 6858000"/>
              <a:gd name="connsiteX2" fmla="*/ 6553200 w 6553200"/>
              <a:gd name="connsiteY2" fmla="*/ 6858000 h 6858000"/>
              <a:gd name="connsiteX3" fmla="*/ 0 w 6553200"/>
              <a:gd name="connsiteY3" fmla="*/ 6858000 h 6858000"/>
              <a:gd name="connsiteX4" fmla="*/ 1371600 w 6553200"/>
              <a:gd name="connsiteY4" fmla="*/ 1 h 6858000"/>
              <a:gd name="connsiteX0" fmla="*/ 1301858 w 6553200"/>
              <a:gd name="connsiteY0" fmla="*/ 7750 h 6858000"/>
              <a:gd name="connsiteX1" fmla="*/ 6553200 w 6553200"/>
              <a:gd name="connsiteY1" fmla="*/ 0 h 6858000"/>
              <a:gd name="connsiteX2" fmla="*/ 6553200 w 6553200"/>
              <a:gd name="connsiteY2" fmla="*/ 6858000 h 6858000"/>
              <a:gd name="connsiteX3" fmla="*/ 0 w 6553200"/>
              <a:gd name="connsiteY3" fmla="*/ 6858000 h 6858000"/>
              <a:gd name="connsiteX4" fmla="*/ 1301858 w 6553200"/>
              <a:gd name="connsiteY4" fmla="*/ 7750 h 6858000"/>
              <a:gd name="connsiteX0" fmla="*/ 798163 w 6049505"/>
              <a:gd name="connsiteY0" fmla="*/ 7750 h 6865749"/>
              <a:gd name="connsiteX1" fmla="*/ 6049505 w 6049505"/>
              <a:gd name="connsiteY1" fmla="*/ 0 h 6865749"/>
              <a:gd name="connsiteX2" fmla="*/ 6049505 w 6049505"/>
              <a:gd name="connsiteY2" fmla="*/ 6858000 h 6865749"/>
              <a:gd name="connsiteX3" fmla="*/ 0 w 6049505"/>
              <a:gd name="connsiteY3" fmla="*/ 6865749 h 6865749"/>
              <a:gd name="connsiteX4" fmla="*/ 798163 w 6049505"/>
              <a:gd name="connsiteY4" fmla="*/ 7750 h 6865749"/>
              <a:gd name="connsiteX0" fmla="*/ 798163 w 6049505"/>
              <a:gd name="connsiteY0" fmla="*/ 7750 h 6865749"/>
              <a:gd name="connsiteX1" fmla="*/ 6049505 w 6049505"/>
              <a:gd name="connsiteY1" fmla="*/ 0 h 6865749"/>
              <a:gd name="connsiteX2" fmla="*/ 6049505 w 6049505"/>
              <a:gd name="connsiteY2" fmla="*/ 6858000 h 6865749"/>
              <a:gd name="connsiteX3" fmla="*/ 0 w 6049505"/>
              <a:gd name="connsiteY3" fmla="*/ 6865749 h 6865749"/>
              <a:gd name="connsiteX4" fmla="*/ 947980 w 6049505"/>
              <a:gd name="connsiteY4" fmla="*/ 2828441 h 6865749"/>
              <a:gd name="connsiteX5" fmla="*/ 798163 w 6049505"/>
              <a:gd name="connsiteY5" fmla="*/ 7750 h 6865749"/>
              <a:gd name="connsiteX0" fmla="*/ 798163 w 6049505"/>
              <a:gd name="connsiteY0" fmla="*/ 7750 h 6865749"/>
              <a:gd name="connsiteX1" fmla="*/ 6049505 w 6049505"/>
              <a:gd name="connsiteY1" fmla="*/ 0 h 6865749"/>
              <a:gd name="connsiteX2" fmla="*/ 6049505 w 6049505"/>
              <a:gd name="connsiteY2" fmla="*/ 6858000 h 6865749"/>
              <a:gd name="connsiteX3" fmla="*/ 0 w 6049505"/>
              <a:gd name="connsiteY3" fmla="*/ 6865749 h 6865749"/>
              <a:gd name="connsiteX4" fmla="*/ 947980 w 6049505"/>
              <a:gd name="connsiteY4" fmla="*/ 2828441 h 6865749"/>
              <a:gd name="connsiteX5" fmla="*/ 798163 w 6049505"/>
              <a:gd name="connsiteY5" fmla="*/ 7750 h 6865749"/>
              <a:gd name="connsiteX0" fmla="*/ 798163 w 6049505"/>
              <a:gd name="connsiteY0" fmla="*/ 7750 h 6865749"/>
              <a:gd name="connsiteX1" fmla="*/ 6049505 w 6049505"/>
              <a:gd name="connsiteY1" fmla="*/ 0 h 6865749"/>
              <a:gd name="connsiteX2" fmla="*/ 6049505 w 6049505"/>
              <a:gd name="connsiteY2" fmla="*/ 6858000 h 6865749"/>
              <a:gd name="connsiteX3" fmla="*/ 0 w 6049505"/>
              <a:gd name="connsiteY3" fmla="*/ 6865749 h 6865749"/>
              <a:gd name="connsiteX4" fmla="*/ 893736 w 6049505"/>
              <a:gd name="connsiteY4" fmla="*/ 1828800 h 6865749"/>
              <a:gd name="connsiteX5" fmla="*/ 798163 w 6049505"/>
              <a:gd name="connsiteY5" fmla="*/ 7750 h 6865749"/>
              <a:gd name="connsiteX0" fmla="*/ 798163 w 6049505"/>
              <a:gd name="connsiteY0" fmla="*/ 7750 h 6865749"/>
              <a:gd name="connsiteX1" fmla="*/ 6049505 w 6049505"/>
              <a:gd name="connsiteY1" fmla="*/ 0 h 6865749"/>
              <a:gd name="connsiteX2" fmla="*/ 6049505 w 6049505"/>
              <a:gd name="connsiteY2" fmla="*/ 6858000 h 6865749"/>
              <a:gd name="connsiteX3" fmla="*/ 0 w 6049505"/>
              <a:gd name="connsiteY3" fmla="*/ 6865749 h 6865749"/>
              <a:gd name="connsiteX4" fmla="*/ 893736 w 6049505"/>
              <a:gd name="connsiteY4" fmla="*/ 1828800 h 6865749"/>
              <a:gd name="connsiteX5" fmla="*/ 798163 w 6049505"/>
              <a:gd name="connsiteY5" fmla="*/ 7750 h 6865749"/>
              <a:gd name="connsiteX0" fmla="*/ 798163 w 6049505"/>
              <a:gd name="connsiteY0" fmla="*/ 7750 h 6865749"/>
              <a:gd name="connsiteX1" fmla="*/ 6049505 w 6049505"/>
              <a:gd name="connsiteY1" fmla="*/ 0 h 6865749"/>
              <a:gd name="connsiteX2" fmla="*/ 6049505 w 6049505"/>
              <a:gd name="connsiteY2" fmla="*/ 6858000 h 6865749"/>
              <a:gd name="connsiteX3" fmla="*/ 0 w 6049505"/>
              <a:gd name="connsiteY3" fmla="*/ 6865749 h 6865749"/>
              <a:gd name="connsiteX4" fmla="*/ 893736 w 6049505"/>
              <a:gd name="connsiteY4" fmla="*/ 1828800 h 6865749"/>
              <a:gd name="connsiteX5" fmla="*/ 798163 w 6049505"/>
              <a:gd name="connsiteY5" fmla="*/ 7750 h 6865749"/>
              <a:gd name="connsiteX0" fmla="*/ 798163 w 6049505"/>
              <a:gd name="connsiteY0" fmla="*/ 7750 h 6865749"/>
              <a:gd name="connsiteX1" fmla="*/ 6049505 w 6049505"/>
              <a:gd name="connsiteY1" fmla="*/ 0 h 6865749"/>
              <a:gd name="connsiteX2" fmla="*/ 6049505 w 6049505"/>
              <a:gd name="connsiteY2" fmla="*/ 6858000 h 6865749"/>
              <a:gd name="connsiteX3" fmla="*/ 0 w 6049505"/>
              <a:gd name="connsiteY3" fmla="*/ 6865749 h 6865749"/>
              <a:gd name="connsiteX4" fmla="*/ 792997 w 6049505"/>
              <a:gd name="connsiteY4" fmla="*/ 1007390 h 6865749"/>
              <a:gd name="connsiteX5" fmla="*/ 798163 w 6049505"/>
              <a:gd name="connsiteY5" fmla="*/ 7750 h 6865749"/>
              <a:gd name="connsiteX0" fmla="*/ 1150997 w 6402339"/>
              <a:gd name="connsiteY0" fmla="*/ 7750 h 6865749"/>
              <a:gd name="connsiteX1" fmla="*/ 6402339 w 6402339"/>
              <a:gd name="connsiteY1" fmla="*/ 0 h 6865749"/>
              <a:gd name="connsiteX2" fmla="*/ 6402339 w 6402339"/>
              <a:gd name="connsiteY2" fmla="*/ 6858000 h 6865749"/>
              <a:gd name="connsiteX3" fmla="*/ 352834 w 6402339"/>
              <a:gd name="connsiteY3" fmla="*/ 6865749 h 6865749"/>
              <a:gd name="connsiteX4" fmla="*/ 696380 w 6402339"/>
              <a:gd name="connsiteY4" fmla="*/ 2045776 h 6865749"/>
              <a:gd name="connsiteX5" fmla="*/ 1145831 w 6402339"/>
              <a:gd name="connsiteY5" fmla="*/ 1007390 h 6865749"/>
              <a:gd name="connsiteX6" fmla="*/ 1150997 w 6402339"/>
              <a:gd name="connsiteY6" fmla="*/ 7750 h 6865749"/>
              <a:gd name="connsiteX0" fmla="*/ 1150997 w 6402339"/>
              <a:gd name="connsiteY0" fmla="*/ 7750 h 6865749"/>
              <a:gd name="connsiteX1" fmla="*/ 6402339 w 6402339"/>
              <a:gd name="connsiteY1" fmla="*/ 0 h 6865749"/>
              <a:gd name="connsiteX2" fmla="*/ 6402339 w 6402339"/>
              <a:gd name="connsiteY2" fmla="*/ 6858000 h 6865749"/>
              <a:gd name="connsiteX3" fmla="*/ 352834 w 6402339"/>
              <a:gd name="connsiteY3" fmla="*/ 6865749 h 6865749"/>
              <a:gd name="connsiteX4" fmla="*/ 696380 w 6402339"/>
              <a:gd name="connsiteY4" fmla="*/ 2045776 h 6865749"/>
              <a:gd name="connsiteX5" fmla="*/ 1145831 w 6402339"/>
              <a:gd name="connsiteY5" fmla="*/ 1007390 h 6865749"/>
              <a:gd name="connsiteX6" fmla="*/ 1150997 w 6402339"/>
              <a:gd name="connsiteY6" fmla="*/ 7750 h 6865749"/>
              <a:gd name="connsiteX0" fmla="*/ 1137981 w 6389323"/>
              <a:gd name="connsiteY0" fmla="*/ 7750 h 6865749"/>
              <a:gd name="connsiteX1" fmla="*/ 6389323 w 6389323"/>
              <a:gd name="connsiteY1" fmla="*/ 0 h 6865749"/>
              <a:gd name="connsiteX2" fmla="*/ 6389323 w 6389323"/>
              <a:gd name="connsiteY2" fmla="*/ 6858000 h 6865749"/>
              <a:gd name="connsiteX3" fmla="*/ 339818 w 6389323"/>
              <a:gd name="connsiteY3" fmla="*/ 6865749 h 6865749"/>
              <a:gd name="connsiteX4" fmla="*/ 683364 w 6389323"/>
              <a:gd name="connsiteY4" fmla="*/ 2045776 h 6865749"/>
              <a:gd name="connsiteX5" fmla="*/ 1132815 w 6389323"/>
              <a:gd name="connsiteY5" fmla="*/ 1007390 h 6865749"/>
              <a:gd name="connsiteX6" fmla="*/ 1137981 w 6389323"/>
              <a:gd name="connsiteY6" fmla="*/ 7750 h 6865749"/>
              <a:gd name="connsiteX0" fmla="*/ 1199914 w 6451256"/>
              <a:gd name="connsiteY0" fmla="*/ 7750 h 6865749"/>
              <a:gd name="connsiteX1" fmla="*/ 6451256 w 6451256"/>
              <a:gd name="connsiteY1" fmla="*/ 0 h 6865749"/>
              <a:gd name="connsiteX2" fmla="*/ 6451256 w 6451256"/>
              <a:gd name="connsiteY2" fmla="*/ 6858000 h 6865749"/>
              <a:gd name="connsiteX3" fmla="*/ 401751 w 6451256"/>
              <a:gd name="connsiteY3" fmla="*/ 6865749 h 6865749"/>
              <a:gd name="connsiteX4" fmla="*/ 458578 w 6451256"/>
              <a:gd name="connsiteY4" fmla="*/ 1232115 h 6865749"/>
              <a:gd name="connsiteX5" fmla="*/ 1194748 w 6451256"/>
              <a:gd name="connsiteY5" fmla="*/ 1007390 h 6865749"/>
              <a:gd name="connsiteX6" fmla="*/ 1199914 w 6451256"/>
              <a:gd name="connsiteY6" fmla="*/ 7750 h 6865749"/>
              <a:gd name="connsiteX0" fmla="*/ 1220598 w 6471940"/>
              <a:gd name="connsiteY0" fmla="*/ 7750 h 6865749"/>
              <a:gd name="connsiteX1" fmla="*/ 6471940 w 6471940"/>
              <a:gd name="connsiteY1" fmla="*/ 0 h 6865749"/>
              <a:gd name="connsiteX2" fmla="*/ 6471940 w 6471940"/>
              <a:gd name="connsiteY2" fmla="*/ 6858000 h 6865749"/>
              <a:gd name="connsiteX3" fmla="*/ 422435 w 6471940"/>
              <a:gd name="connsiteY3" fmla="*/ 6865749 h 6865749"/>
              <a:gd name="connsiteX4" fmla="*/ 401771 w 6471940"/>
              <a:gd name="connsiteY4" fmla="*/ 1061634 h 6865749"/>
              <a:gd name="connsiteX5" fmla="*/ 1215432 w 6471940"/>
              <a:gd name="connsiteY5" fmla="*/ 1007390 h 6865749"/>
              <a:gd name="connsiteX6" fmla="*/ 1220598 w 6471940"/>
              <a:gd name="connsiteY6" fmla="*/ 7750 h 6865749"/>
              <a:gd name="connsiteX0" fmla="*/ 1220598 w 6471940"/>
              <a:gd name="connsiteY0" fmla="*/ 7750 h 6865749"/>
              <a:gd name="connsiteX1" fmla="*/ 6471940 w 6471940"/>
              <a:gd name="connsiteY1" fmla="*/ 0 h 6865749"/>
              <a:gd name="connsiteX2" fmla="*/ 6471940 w 6471940"/>
              <a:gd name="connsiteY2" fmla="*/ 6858000 h 6865749"/>
              <a:gd name="connsiteX3" fmla="*/ 422435 w 6471940"/>
              <a:gd name="connsiteY3" fmla="*/ 6865749 h 6865749"/>
              <a:gd name="connsiteX4" fmla="*/ 401771 w 6471940"/>
              <a:gd name="connsiteY4" fmla="*/ 1061634 h 6865749"/>
              <a:gd name="connsiteX5" fmla="*/ 1221782 w 6471940"/>
              <a:gd name="connsiteY5" fmla="*/ 1051840 h 6865749"/>
              <a:gd name="connsiteX6" fmla="*/ 1220598 w 6471940"/>
              <a:gd name="connsiteY6" fmla="*/ 7750 h 6865749"/>
              <a:gd name="connsiteX0" fmla="*/ 1220598 w 6471940"/>
              <a:gd name="connsiteY0" fmla="*/ 7750 h 6865749"/>
              <a:gd name="connsiteX1" fmla="*/ 6471940 w 6471940"/>
              <a:gd name="connsiteY1" fmla="*/ 0 h 6865749"/>
              <a:gd name="connsiteX2" fmla="*/ 6471940 w 6471940"/>
              <a:gd name="connsiteY2" fmla="*/ 6858000 h 6865749"/>
              <a:gd name="connsiteX3" fmla="*/ 422435 w 6471940"/>
              <a:gd name="connsiteY3" fmla="*/ 6865749 h 6865749"/>
              <a:gd name="connsiteX4" fmla="*/ 401771 w 6471940"/>
              <a:gd name="connsiteY4" fmla="*/ 1061634 h 6865749"/>
              <a:gd name="connsiteX5" fmla="*/ 1221782 w 6471940"/>
              <a:gd name="connsiteY5" fmla="*/ 1051840 h 6865749"/>
              <a:gd name="connsiteX6" fmla="*/ 1220598 w 6471940"/>
              <a:gd name="connsiteY6" fmla="*/ 7750 h 6865749"/>
              <a:gd name="connsiteX0" fmla="*/ 1217069 w 6468411"/>
              <a:gd name="connsiteY0" fmla="*/ 7750 h 6865749"/>
              <a:gd name="connsiteX1" fmla="*/ 6468411 w 6468411"/>
              <a:gd name="connsiteY1" fmla="*/ 0 h 6865749"/>
              <a:gd name="connsiteX2" fmla="*/ 6468411 w 6468411"/>
              <a:gd name="connsiteY2" fmla="*/ 6858000 h 6865749"/>
              <a:gd name="connsiteX3" fmla="*/ 418906 w 6468411"/>
              <a:gd name="connsiteY3" fmla="*/ 6865749 h 6865749"/>
              <a:gd name="connsiteX4" fmla="*/ 410942 w 6468411"/>
              <a:gd name="connsiteY4" fmla="*/ 1055284 h 6865749"/>
              <a:gd name="connsiteX5" fmla="*/ 1218253 w 6468411"/>
              <a:gd name="connsiteY5" fmla="*/ 1051840 h 6865749"/>
              <a:gd name="connsiteX6" fmla="*/ 1217069 w 6468411"/>
              <a:gd name="connsiteY6" fmla="*/ 7750 h 6865749"/>
              <a:gd name="connsiteX0" fmla="*/ 1217069 w 6468411"/>
              <a:gd name="connsiteY0" fmla="*/ 7750 h 6865749"/>
              <a:gd name="connsiteX1" fmla="*/ 6468411 w 6468411"/>
              <a:gd name="connsiteY1" fmla="*/ 0 h 6865749"/>
              <a:gd name="connsiteX2" fmla="*/ 6468411 w 6468411"/>
              <a:gd name="connsiteY2" fmla="*/ 6858000 h 6865749"/>
              <a:gd name="connsiteX3" fmla="*/ 418906 w 6468411"/>
              <a:gd name="connsiteY3" fmla="*/ 6865749 h 6865749"/>
              <a:gd name="connsiteX4" fmla="*/ 410942 w 6468411"/>
              <a:gd name="connsiteY4" fmla="*/ 1055284 h 6865749"/>
              <a:gd name="connsiteX5" fmla="*/ 1094428 w 6468411"/>
              <a:gd name="connsiteY5" fmla="*/ 1058190 h 6865749"/>
              <a:gd name="connsiteX6" fmla="*/ 1217069 w 6468411"/>
              <a:gd name="connsiteY6" fmla="*/ 7750 h 6865749"/>
              <a:gd name="connsiteX0" fmla="*/ 1217069 w 6468411"/>
              <a:gd name="connsiteY0" fmla="*/ 7750 h 6865749"/>
              <a:gd name="connsiteX1" fmla="*/ 6468411 w 6468411"/>
              <a:gd name="connsiteY1" fmla="*/ 0 h 6865749"/>
              <a:gd name="connsiteX2" fmla="*/ 6468411 w 6468411"/>
              <a:gd name="connsiteY2" fmla="*/ 6858000 h 6865749"/>
              <a:gd name="connsiteX3" fmla="*/ 418906 w 6468411"/>
              <a:gd name="connsiteY3" fmla="*/ 6865749 h 6865749"/>
              <a:gd name="connsiteX4" fmla="*/ 410942 w 6468411"/>
              <a:gd name="connsiteY4" fmla="*/ 1055284 h 6865749"/>
              <a:gd name="connsiteX5" fmla="*/ 1234128 w 6468411"/>
              <a:gd name="connsiteY5" fmla="*/ 1124865 h 6865749"/>
              <a:gd name="connsiteX6" fmla="*/ 1217069 w 6468411"/>
              <a:gd name="connsiteY6" fmla="*/ 7750 h 6865749"/>
              <a:gd name="connsiteX0" fmla="*/ 1217069 w 6468411"/>
              <a:gd name="connsiteY0" fmla="*/ 7750 h 6865749"/>
              <a:gd name="connsiteX1" fmla="*/ 6468411 w 6468411"/>
              <a:gd name="connsiteY1" fmla="*/ 0 h 6865749"/>
              <a:gd name="connsiteX2" fmla="*/ 6468411 w 6468411"/>
              <a:gd name="connsiteY2" fmla="*/ 6858000 h 6865749"/>
              <a:gd name="connsiteX3" fmla="*/ 418906 w 6468411"/>
              <a:gd name="connsiteY3" fmla="*/ 6865749 h 6865749"/>
              <a:gd name="connsiteX4" fmla="*/ 410942 w 6468411"/>
              <a:gd name="connsiteY4" fmla="*/ 1055284 h 6865749"/>
              <a:gd name="connsiteX5" fmla="*/ 1243653 w 6468411"/>
              <a:gd name="connsiteY5" fmla="*/ 985165 h 6865749"/>
              <a:gd name="connsiteX6" fmla="*/ 1217069 w 6468411"/>
              <a:gd name="connsiteY6" fmla="*/ 7750 h 6865749"/>
              <a:gd name="connsiteX0" fmla="*/ 1217069 w 6468411"/>
              <a:gd name="connsiteY0" fmla="*/ 7750 h 6865749"/>
              <a:gd name="connsiteX1" fmla="*/ 6468411 w 6468411"/>
              <a:gd name="connsiteY1" fmla="*/ 0 h 6865749"/>
              <a:gd name="connsiteX2" fmla="*/ 6468411 w 6468411"/>
              <a:gd name="connsiteY2" fmla="*/ 6858000 h 6865749"/>
              <a:gd name="connsiteX3" fmla="*/ 418906 w 6468411"/>
              <a:gd name="connsiteY3" fmla="*/ 6865749 h 6865749"/>
              <a:gd name="connsiteX4" fmla="*/ 410942 w 6468411"/>
              <a:gd name="connsiteY4" fmla="*/ 1055284 h 6865749"/>
              <a:gd name="connsiteX5" fmla="*/ 1284928 w 6468411"/>
              <a:gd name="connsiteY5" fmla="*/ 1194715 h 6865749"/>
              <a:gd name="connsiteX6" fmla="*/ 1217069 w 6468411"/>
              <a:gd name="connsiteY6" fmla="*/ 7750 h 6865749"/>
              <a:gd name="connsiteX0" fmla="*/ 1217069 w 6468411"/>
              <a:gd name="connsiteY0" fmla="*/ 7750 h 6865749"/>
              <a:gd name="connsiteX1" fmla="*/ 6468411 w 6468411"/>
              <a:gd name="connsiteY1" fmla="*/ 0 h 6865749"/>
              <a:gd name="connsiteX2" fmla="*/ 6468411 w 6468411"/>
              <a:gd name="connsiteY2" fmla="*/ 6858000 h 6865749"/>
              <a:gd name="connsiteX3" fmla="*/ 418906 w 6468411"/>
              <a:gd name="connsiteY3" fmla="*/ 6865749 h 6865749"/>
              <a:gd name="connsiteX4" fmla="*/ 410942 w 6468411"/>
              <a:gd name="connsiteY4" fmla="*/ 1055284 h 6865749"/>
              <a:gd name="connsiteX5" fmla="*/ 1284928 w 6468411"/>
              <a:gd name="connsiteY5" fmla="*/ 1194715 h 6865749"/>
              <a:gd name="connsiteX6" fmla="*/ 1217069 w 6468411"/>
              <a:gd name="connsiteY6" fmla="*/ 7750 h 6865749"/>
              <a:gd name="connsiteX0" fmla="*/ 1217069 w 6468411"/>
              <a:gd name="connsiteY0" fmla="*/ 7750 h 6865749"/>
              <a:gd name="connsiteX1" fmla="*/ 6468411 w 6468411"/>
              <a:gd name="connsiteY1" fmla="*/ 0 h 6865749"/>
              <a:gd name="connsiteX2" fmla="*/ 6468411 w 6468411"/>
              <a:gd name="connsiteY2" fmla="*/ 6858000 h 6865749"/>
              <a:gd name="connsiteX3" fmla="*/ 418906 w 6468411"/>
              <a:gd name="connsiteY3" fmla="*/ 6865749 h 6865749"/>
              <a:gd name="connsiteX4" fmla="*/ 410942 w 6468411"/>
              <a:gd name="connsiteY4" fmla="*/ 1055284 h 6865749"/>
              <a:gd name="connsiteX5" fmla="*/ 1227778 w 6468411"/>
              <a:gd name="connsiteY5" fmla="*/ 1051840 h 6865749"/>
              <a:gd name="connsiteX6" fmla="*/ 1217069 w 6468411"/>
              <a:gd name="connsiteY6" fmla="*/ 7750 h 6865749"/>
              <a:gd name="connsiteX0" fmla="*/ 1217069 w 6468411"/>
              <a:gd name="connsiteY0" fmla="*/ 7750 h 6865749"/>
              <a:gd name="connsiteX1" fmla="*/ 6468411 w 6468411"/>
              <a:gd name="connsiteY1" fmla="*/ 0 h 6865749"/>
              <a:gd name="connsiteX2" fmla="*/ 6468411 w 6468411"/>
              <a:gd name="connsiteY2" fmla="*/ 6858000 h 6865749"/>
              <a:gd name="connsiteX3" fmla="*/ 418906 w 6468411"/>
              <a:gd name="connsiteY3" fmla="*/ 6865749 h 6865749"/>
              <a:gd name="connsiteX4" fmla="*/ 410942 w 6468411"/>
              <a:gd name="connsiteY4" fmla="*/ 1055284 h 6865749"/>
              <a:gd name="connsiteX5" fmla="*/ 1234128 w 6468411"/>
              <a:gd name="connsiteY5" fmla="*/ 1051840 h 6865749"/>
              <a:gd name="connsiteX6" fmla="*/ 1217069 w 6468411"/>
              <a:gd name="connsiteY6" fmla="*/ 7750 h 6865749"/>
              <a:gd name="connsiteX0" fmla="*/ 1217069 w 6468411"/>
              <a:gd name="connsiteY0" fmla="*/ 7750 h 6865749"/>
              <a:gd name="connsiteX1" fmla="*/ 6468411 w 6468411"/>
              <a:gd name="connsiteY1" fmla="*/ 0 h 6865749"/>
              <a:gd name="connsiteX2" fmla="*/ 6468411 w 6468411"/>
              <a:gd name="connsiteY2" fmla="*/ 6858000 h 6865749"/>
              <a:gd name="connsiteX3" fmla="*/ 418906 w 6468411"/>
              <a:gd name="connsiteY3" fmla="*/ 6865749 h 6865749"/>
              <a:gd name="connsiteX4" fmla="*/ 410942 w 6468411"/>
              <a:gd name="connsiteY4" fmla="*/ 1055284 h 6865749"/>
              <a:gd name="connsiteX5" fmla="*/ 1234128 w 6468411"/>
              <a:gd name="connsiteY5" fmla="*/ 1051840 h 6865749"/>
              <a:gd name="connsiteX6" fmla="*/ 1217069 w 6468411"/>
              <a:gd name="connsiteY6" fmla="*/ 7750 h 6865749"/>
              <a:gd name="connsiteX0" fmla="*/ 1217069 w 6468411"/>
              <a:gd name="connsiteY0" fmla="*/ 7750 h 6865749"/>
              <a:gd name="connsiteX1" fmla="*/ 6468411 w 6468411"/>
              <a:gd name="connsiteY1" fmla="*/ 0 h 6865749"/>
              <a:gd name="connsiteX2" fmla="*/ 6468411 w 6468411"/>
              <a:gd name="connsiteY2" fmla="*/ 6858000 h 6865749"/>
              <a:gd name="connsiteX3" fmla="*/ 418906 w 6468411"/>
              <a:gd name="connsiteY3" fmla="*/ 6865749 h 6865749"/>
              <a:gd name="connsiteX4" fmla="*/ 410942 w 6468411"/>
              <a:gd name="connsiteY4" fmla="*/ 1055284 h 6865749"/>
              <a:gd name="connsiteX5" fmla="*/ 1234128 w 6468411"/>
              <a:gd name="connsiteY5" fmla="*/ 1051840 h 6865749"/>
              <a:gd name="connsiteX6" fmla="*/ 1217069 w 6468411"/>
              <a:gd name="connsiteY6" fmla="*/ 7750 h 6865749"/>
              <a:gd name="connsiteX0" fmla="*/ 1217069 w 6468411"/>
              <a:gd name="connsiteY0" fmla="*/ 7750 h 6865749"/>
              <a:gd name="connsiteX1" fmla="*/ 6468411 w 6468411"/>
              <a:gd name="connsiteY1" fmla="*/ 0 h 6865749"/>
              <a:gd name="connsiteX2" fmla="*/ 6468411 w 6468411"/>
              <a:gd name="connsiteY2" fmla="*/ 6858000 h 6865749"/>
              <a:gd name="connsiteX3" fmla="*/ 418906 w 6468411"/>
              <a:gd name="connsiteY3" fmla="*/ 6865749 h 6865749"/>
              <a:gd name="connsiteX4" fmla="*/ 410942 w 6468411"/>
              <a:gd name="connsiteY4" fmla="*/ 1055284 h 6865749"/>
              <a:gd name="connsiteX5" fmla="*/ 1221428 w 6468411"/>
              <a:gd name="connsiteY5" fmla="*/ 1051840 h 6865749"/>
              <a:gd name="connsiteX6" fmla="*/ 1217069 w 6468411"/>
              <a:gd name="connsiteY6" fmla="*/ 7750 h 6865749"/>
              <a:gd name="connsiteX0" fmla="*/ 1217069 w 6468411"/>
              <a:gd name="connsiteY0" fmla="*/ 7750 h 6865749"/>
              <a:gd name="connsiteX1" fmla="*/ 6468411 w 6468411"/>
              <a:gd name="connsiteY1" fmla="*/ 0 h 6865749"/>
              <a:gd name="connsiteX2" fmla="*/ 6468411 w 6468411"/>
              <a:gd name="connsiteY2" fmla="*/ 6858000 h 6865749"/>
              <a:gd name="connsiteX3" fmla="*/ 418906 w 6468411"/>
              <a:gd name="connsiteY3" fmla="*/ 6865749 h 6865749"/>
              <a:gd name="connsiteX4" fmla="*/ 410942 w 6468411"/>
              <a:gd name="connsiteY4" fmla="*/ 1055284 h 6865749"/>
              <a:gd name="connsiteX5" fmla="*/ 1224603 w 6468411"/>
              <a:gd name="connsiteY5" fmla="*/ 1055015 h 6865749"/>
              <a:gd name="connsiteX6" fmla="*/ 1217069 w 6468411"/>
              <a:gd name="connsiteY6" fmla="*/ 7750 h 6865749"/>
              <a:gd name="connsiteX0" fmla="*/ 1217069 w 6468411"/>
              <a:gd name="connsiteY0" fmla="*/ 7750 h 6865749"/>
              <a:gd name="connsiteX1" fmla="*/ 6468411 w 6468411"/>
              <a:gd name="connsiteY1" fmla="*/ 0 h 6865749"/>
              <a:gd name="connsiteX2" fmla="*/ 6468411 w 6468411"/>
              <a:gd name="connsiteY2" fmla="*/ 6858000 h 6865749"/>
              <a:gd name="connsiteX3" fmla="*/ 418906 w 6468411"/>
              <a:gd name="connsiteY3" fmla="*/ 6865749 h 6865749"/>
              <a:gd name="connsiteX4" fmla="*/ 410942 w 6468411"/>
              <a:gd name="connsiteY4" fmla="*/ 1055284 h 6865749"/>
              <a:gd name="connsiteX5" fmla="*/ 1224603 w 6468411"/>
              <a:gd name="connsiteY5" fmla="*/ 1048665 h 6865749"/>
              <a:gd name="connsiteX6" fmla="*/ 1217069 w 6468411"/>
              <a:gd name="connsiteY6" fmla="*/ 7750 h 6865749"/>
              <a:gd name="connsiteX0" fmla="*/ 827637 w 6078979"/>
              <a:gd name="connsiteY0" fmla="*/ 7750 h 6865749"/>
              <a:gd name="connsiteX1" fmla="*/ 6078979 w 6078979"/>
              <a:gd name="connsiteY1" fmla="*/ 0 h 6865749"/>
              <a:gd name="connsiteX2" fmla="*/ 6078979 w 6078979"/>
              <a:gd name="connsiteY2" fmla="*/ 6858000 h 6865749"/>
              <a:gd name="connsiteX3" fmla="*/ 29474 w 6078979"/>
              <a:gd name="connsiteY3" fmla="*/ 6865749 h 6865749"/>
              <a:gd name="connsiteX4" fmla="*/ 21510 w 6078979"/>
              <a:gd name="connsiteY4" fmla="*/ 1055284 h 6865749"/>
              <a:gd name="connsiteX5" fmla="*/ 835171 w 6078979"/>
              <a:gd name="connsiteY5" fmla="*/ 1048665 h 6865749"/>
              <a:gd name="connsiteX6" fmla="*/ 827637 w 6078979"/>
              <a:gd name="connsiteY6" fmla="*/ 7750 h 6865749"/>
              <a:gd name="connsiteX0" fmla="*/ 830141 w 6081483"/>
              <a:gd name="connsiteY0" fmla="*/ 7750 h 6865749"/>
              <a:gd name="connsiteX1" fmla="*/ 6081483 w 6081483"/>
              <a:gd name="connsiteY1" fmla="*/ 0 h 6865749"/>
              <a:gd name="connsiteX2" fmla="*/ 6081483 w 6081483"/>
              <a:gd name="connsiteY2" fmla="*/ 6858000 h 6865749"/>
              <a:gd name="connsiteX3" fmla="*/ 31978 w 6081483"/>
              <a:gd name="connsiteY3" fmla="*/ 6865749 h 6865749"/>
              <a:gd name="connsiteX4" fmla="*/ 24014 w 6081483"/>
              <a:gd name="connsiteY4" fmla="*/ 1055284 h 6865749"/>
              <a:gd name="connsiteX5" fmla="*/ 837675 w 6081483"/>
              <a:gd name="connsiteY5" fmla="*/ 1048665 h 6865749"/>
              <a:gd name="connsiteX6" fmla="*/ 830141 w 6081483"/>
              <a:gd name="connsiteY6" fmla="*/ 7750 h 6865749"/>
              <a:gd name="connsiteX0" fmla="*/ 807643 w 6058985"/>
              <a:gd name="connsiteY0" fmla="*/ 7750 h 6865749"/>
              <a:gd name="connsiteX1" fmla="*/ 6058985 w 6058985"/>
              <a:gd name="connsiteY1" fmla="*/ 0 h 6865749"/>
              <a:gd name="connsiteX2" fmla="*/ 6058985 w 6058985"/>
              <a:gd name="connsiteY2" fmla="*/ 6858000 h 6865749"/>
              <a:gd name="connsiteX3" fmla="*/ 9480 w 6058985"/>
              <a:gd name="connsiteY3" fmla="*/ 6865749 h 6865749"/>
              <a:gd name="connsiteX4" fmla="*/ 1516 w 6058985"/>
              <a:gd name="connsiteY4" fmla="*/ 1055284 h 6865749"/>
              <a:gd name="connsiteX5" fmla="*/ 815177 w 6058985"/>
              <a:gd name="connsiteY5" fmla="*/ 1048665 h 6865749"/>
              <a:gd name="connsiteX6" fmla="*/ 807643 w 6058985"/>
              <a:gd name="connsiteY6" fmla="*/ 7750 h 6865749"/>
              <a:gd name="connsiteX0" fmla="*/ 806127 w 6057469"/>
              <a:gd name="connsiteY0" fmla="*/ 7750 h 6865749"/>
              <a:gd name="connsiteX1" fmla="*/ 6057469 w 6057469"/>
              <a:gd name="connsiteY1" fmla="*/ 0 h 6865749"/>
              <a:gd name="connsiteX2" fmla="*/ 6057469 w 6057469"/>
              <a:gd name="connsiteY2" fmla="*/ 6858000 h 6865749"/>
              <a:gd name="connsiteX3" fmla="*/ 7964 w 6057469"/>
              <a:gd name="connsiteY3" fmla="*/ 6865749 h 6865749"/>
              <a:gd name="connsiteX4" fmla="*/ 0 w 6057469"/>
              <a:gd name="connsiteY4" fmla="*/ 1055284 h 6865749"/>
              <a:gd name="connsiteX5" fmla="*/ 813661 w 6057469"/>
              <a:gd name="connsiteY5" fmla="*/ 1048665 h 6865749"/>
              <a:gd name="connsiteX6" fmla="*/ 806127 w 6057469"/>
              <a:gd name="connsiteY6" fmla="*/ 7750 h 6865749"/>
              <a:gd name="connsiteX0" fmla="*/ 802952 w 6054294"/>
              <a:gd name="connsiteY0" fmla="*/ 7750 h 6865749"/>
              <a:gd name="connsiteX1" fmla="*/ 6054294 w 6054294"/>
              <a:gd name="connsiteY1" fmla="*/ 0 h 6865749"/>
              <a:gd name="connsiteX2" fmla="*/ 6054294 w 6054294"/>
              <a:gd name="connsiteY2" fmla="*/ 6858000 h 6865749"/>
              <a:gd name="connsiteX3" fmla="*/ 4789 w 6054294"/>
              <a:gd name="connsiteY3" fmla="*/ 6865749 h 6865749"/>
              <a:gd name="connsiteX4" fmla="*/ 0 w 6054294"/>
              <a:gd name="connsiteY4" fmla="*/ 1061634 h 6865749"/>
              <a:gd name="connsiteX5" fmla="*/ 810486 w 6054294"/>
              <a:gd name="connsiteY5" fmla="*/ 1048665 h 6865749"/>
              <a:gd name="connsiteX6" fmla="*/ 802952 w 6054294"/>
              <a:gd name="connsiteY6" fmla="*/ 7750 h 6865749"/>
              <a:gd name="connsiteX0" fmla="*/ 800562 w 6051904"/>
              <a:gd name="connsiteY0" fmla="*/ 7750 h 6865749"/>
              <a:gd name="connsiteX1" fmla="*/ 6051904 w 6051904"/>
              <a:gd name="connsiteY1" fmla="*/ 0 h 6865749"/>
              <a:gd name="connsiteX2" fmla="*/ 6051904 w 6051904"/>
              <a:gd name="connsiteY2" fmla="*/ 6858000 h 6865749"/>
              <a:gd name="connsiteX3" fmla="*/ 2399 w 6051904"/>
              <a:gd name="connsiteY3" fmla="*/ 6865749 h 6865749"/>
              <a:gd name="connsiteX4" fmla="*/ 785 w 6051904"/>
              <a:gd name="connsiteY4" fmla="*/ 1061634 h 6865749"/>
              <a:gd name="connsiteX5" fmla="*/ 808096 w 6051904"/>
              <a:gd name="connsiteY5" fmla="*/ 1048665 h 6865749"/>
              <a:gd name="connsiteX6" fmla="*/ 800562 w 6051904"/>
              <a:gd name="connsiteY6" fmla="*/ 7750 h 6865749"/>
              <a:gd name="connsiteX0" fmla="*/ 800562 w 6051904"/>
              <a:gd name="connsiteY0" fmla="*/ 7750 h 6865749"/>
              <a:gd name="connsiteX1" fmla="*/ 6051904 w 6051904"/>
              <a:gd name="connsiteY1" fmla="*/ 0 h 6865749"/>
              <a:gd name="connsiteX2" fmla="*/ 6051904 w 6051904"/>
              <a:gd name="connsiteY2" fmla="*/ 6858000 h 6865749"/>
              <a:gd name="connsiteX3" fmla="*/ 2399 w 6051904"/>
              <a:gd name="connsiteY3" fmla="*/ 6865749 h 6865749"/>
              <a:gd name="connsiteX4" fmla="*/ 785 w 6051904"/>
              <a:gd name="connsiteY4" fmla="*/ 1061634 h 6865749"/>
              <a:gd name="connsiteX5" fmla="*/ 804921 w 6051904"/>
              <a:gd name="connsiteY5" fmla="*/ 1061365 h 6865749"/>
              <a:gd name="connsiteX6" fmla="*/ 800562 w 6051904"/>
              <a:gd name="connsiteY6" fmla="*/ 7750 h 6865749"/>
              <a:gd name="connsiteX0" fmla="*/ 800562 w 6051904"/>
              <a:gd name="connsiteY0" fmla="*/ 7750 h 6865749"/>
              <a:gd name="connsiteX1" fmla="*/ 6051904 w 6051904"/>
              <a:gd name="connsiteY1" fmla="*/ 0 h 6865749"/>
              <a:gd name="connsiteX2" fmla="*/ 6051904 w 6051904"/>
              <a:gd name="connsiteY2" fmla="*/ 6858000 h 6865749"/>
              <a:gd name="connsiteX3" fmla="*/ 2399 w 6051904"/>
              <a:gd name="connsiteY3" fmla="*/ 6865749 h 6865749"/>
              <a:gd name="connsiteX4" fmla="*/ 785 w 6051904"/>
              <a:gd name="connsiteY4" fmla="*/ 1061634 h 6865749"/>
              <a:gd name="connsiteX5" fmla="*/ 808096 w 6051904"/>
              <a:gd name="connsiteY5" fmla="*/ 1055015 h 6865749"/>
              <a:gd name="connsiteX6" fmla="*/ 800562 w 6051904"/>
              <a:gd name="connsiteY6" fmla="*/ 7750 h 6865749"/>
              <a:gd name="connsiteX0" fmla="*/ 800562 w 6051904"/>
              <a:gd name="connsiteY0" fmla="*/ 7750 h 6865749"/>
              <a:gd name="connsiteX1" fmla="*/ 6051904 w 6051904"/>
              <a:gd name="connsiteY1" fmla="*/ 0 h 6865749"/>
              <a:gd name="connsiteX2" fmla="*/ 6051904 w 6051904"/>
              <a:gd name="connsiteY2" fmla="*/ 6858000 h 6865749"/>
              <a:gd name="connsiteX3" fmla="*/ 2399 w 6051904"/>
              <a:gd name="connsiteY3" fmla="*/ 6865749 h 6865749"/>
              <a:gd name="connsiteX4" fmla="*/ 785 w 6051904"/>
              <a:gd name="connsiteY4" fmla="*/ 1058459 h 6865749"/>
              <a:gd name="connsiteX5" fmla="*/ 808096 w 6051904"/>
              <a:gd name="connsiteY5" fmla="*/ 1055015 h 6865749"/>
              <a:gd name="connsiteX6" fmla="*/ 800562 w 6051904"/>
              <a:gd name="connsiteY6" fmla="*/ 7750 h 6865749"/>
              <a:gd name="connsiteX0" fmla="*/ 799777 w 6051119"/>
              <a:gd name="connsiteY0" fmla="*/ 7750 h 6859693"/>
              <a:gd name="connsiteX1" fmla="*/ 6051119 w 6051119"/>
              <a:gd name="connsiteY1" fmla="*/ 0 h 6859693"/>
              <a:gd name="connsiteX2" fmla="*/ 6051119 w 6051119"/>
              <a:gd name="connsiteY2" fmla="*/ 6858000 h 6859693"/>
              <a:gd name="connsiteX3" fmla="*/ 13725 w 6051119"/>
              <a:gd name="connsiteY3" fmla="*/ 6859693 h 6859693"/>
              <a:gd name="connsiteX4" fmla="*/ 0 w 6051119"/>
              <a:gd name="connsiteY4" fmla="*/ 1058459 h 6859693"/>
              <a:gd name="connsiteX5" fmla="*/ 807311 w 6051119"/>
              <a:gd name="connsiteY5" fmla="*/ 1055015 h 6859693"/>
              <a:gd name="connsiteX6" fmla="*/ 799777 w 6051119"/>
              <a:gd name="connsiteY6" fmla="*/ 7750 h 6859693"/>
              <a:gd name="connsiteX0" fmla="*/ 800561 w 6051903"/>
              <a:gd name="connsiteY0" fmla="*/ 7750 h 6865749"/>
              <a:gd name="connsiteX1" fmla="*/ 6051903 w 6051903"/>
              <a:gd name="connsiteY1" fmla="*/ 0 h 6865749"/>
              <a:gd name="connsiteX2" fmla="*/ 6051903 w 6051903"/>
              <a:gd name="connsiteY2" fmla="*/ 6858000 h 6865749"/>
              <a:gd name="connsiteX3" fmla="*/ 2398 w 6051903"/>
              <a:gd name="connsiteY3" fmla="*/ 6865749 h 6865749"/>
              <a:gd name="connsiteX4" fmla="*/ 784 w 6051903"/>
              <a:gd name="connsiteY4" fmla="*/ 1058459 h 6865749"/>
              <a:gd name="connsiteX5" fmla="*/ 808095 w 6051903"/>
              <a:gd name="connsiteY5" fmla="*/ 1055015 h 6865749"/>
              <a:gd name="connsiteX6" fmla="*/ 800561 w 6051903"/>
              <a:gd name="connsiteY6" fmla="*/ 7750 h 6865749"/>
              <a:gd name="connsiteX0" fmla="*/ 800561 w 6051903"/>
              <a:gd name="connsiteY0" fmla="*/ 7750 h 6883916"/>
              <a:gd name="connsiteX1" fmla="*/ 6051903 w 6051903"/>
              <a:gd name="connsiteY1" fmla="*/ 0 h 6883916"/>
              <a:gd name="connsiteX2" fmla="*/ 6051903 w 6051903"/>
              <a:gd name="connsiteY2" fmla="*/ 6858000 h 6883916"/>
              <a:gd name="connsiteX3" fmla="*/ 2398 w 6051903"/>
              <a:gd name="connsiteY3" fmla="*/ 6883916 h 6883916"/>
              <a:gd name="connsiteX4" fmla="*/ 784 w 6051903"/>
              <a:gd name="connsiteY4" fmla="*/ 1058459 h 6883916"/>
              <a:gd name="connsiteX5" fmla="*/ 808095 w 6051903"/>
              <a:gd name="connsiteY5" fmla="*/ 1055015 h 6883916"/>
              <a:gd name="connsiteX6" fmla="*/ 800561 w 6051903"/>
              <a:gd name="connsiteY6" fmla="*/ 7750 h 6883916"/>
              <a:gd name="connsiteX0" fmla="*/ 799777 w 6051119"/>
              <a:gd name="connsiteY0" fmla="*/ 7750 h 6889971"/>
              <a:gd name="connsiteX1" fmla="*/ 6051119 w 6051119"/>
              <a:gd name="connsiteY1" fmla="*/ 0 h 6889971"/>
              <a:gd name="connsiteX2" fmla="*/ 6051119 w 6051119"/>
              <a:gd name="connsiteY2" fmla="*/ 6858000 h 6889971"/>
              <a:gd name="connsiteX3" fmla="*/ 7670 w 6051119"/>
              <a:gd name="connsiteY3" fmla="*/ 6889971 h 6889971"/>
              <a:gd name="connsiteX4" fmla="*/ 0 w 6051119"/>
              <a:gd name="connsiteY4" fmla="*/ 1058459 h 6889971"/>
              <a:gd name="connsiteX5" fmla="*/ 807311 w 6051119"/>
              <a:gd name="connsiteY5" fmla="*/ 1055015 h 6889971"/>
              <a:gd name="connsiteX6" fmla="*/ 799777 w 6051119"/>
              <a:gd name="connsiteY6" fmla="*/ 7750 h 6889971"/>
              <a:gd name="connsiteX0" fmla="*/ 799777 w 6051119"/>
              <a:gd name="connsiteY0" fmla="*/ 7750 h 6889971"/>
              <a:gd name="connsiteX1" fmla="*/ 6051119 w 6051119"/>
              <a:gd name="connsiteY1" fmla="*/ 0 h 6889971"/>
              <a:gd name="connsiteX2" fmla="*/ 6045063 w 6051119"/>
              <a:gd name="connsiteY2" fmla="*/ 6876167 h 6889971"/>
              <a:gd name="connsiteX3" fmla="*/ 7670 w 6051119"/>
              <a:gd name="connsiteY3" fmla="*/ 6889971 h 6889971"/>
              <a:gd name="connsiteX4" fmla="*/ 0 w 6051119"/>
              <a:gd name="connsiteY4" fmla="*/ 1058459 h 6889971"/>
              <a:gd name="connsiteX5" fmla="*/ 807311 w 6051119"/>
              <a:gd name="connsiteY5" fmla="*/ 1055015 h 6889971"/>
              <a:gd name="connsiteX6" fmla="*/ 799777 w 6051119"/>
              <a:gd name="connsiteY6" fmla="*/ 7750 h 6889971"/>
              <a:gd name="connsiteX0" fmla="*/ 799777 w 6051119"/>
              <a:gd name="connsiteY0" fmla="*/ 7750 h 6889971"/>
              <a:gd name="connsiteX1" fmla="*/ 6051119 w 6051119"/>
              <a:gd name="connsiteY1" fmla="*/ 0 h 6889971"/>
              <a:gd name="connsiteX2" fmla="*/ 6045063 w 6051119"/>
              <a:gd name="connsiteY2" fmla="*/ 6876167 h 6889971"/>
              <a:gd name="connsiteX3" fmla="*/ 7670 w 6051119"/>
              <a:gd name="connsiteY3" fmla="*/ 6889971 h 6889971"/>
              <a:gd name="connsiteX4" fmla="*/ 0 w 6051119"/>
              <a:gd name="connsiteY4" fmla="*/ 1058459 h 6889971"/>
              <a:gd name="connsiteX5" fmla="*/ 807311 w 6051119"/>
              <a:gd name="connsiteY5" fmla="*/ 1055015 h 6889971"/>
              <a:gd name="connsiteX6" fmla="*/ 799777 w 6051119"/>
              <a:gd name="connsiteY6" fmla="*/ 7750 h 6889971"/>
              <a:gd name="connsiteX0" fmla="*/ 806042 w 6057384"/>
              <a:gd name="connsiteY0" fmla="*/ 7750 h 6877859"/>
              <a:gd name="connsiteX1" fmla="*/ 6057384 w 6057384"/>
              <a:gd name="connsiteY1" fmla="*/ 0 h 6877859"/>
              <a:gd name="connsiteX2" fmla="*/ 6051328 w 6057384"/>
              <a:gd name="connsiteY2" fmla="*/ 6876167 h 6877859"/>
              <a:gd name="connsiteX3" fmla="*/ 1823 w 6057384"/>
              <a:gd name="connsiteY3" fmla="*/ 6877859 h 6877859"/>
              <a:gd name="connsiteX4" fmla="*/ 6265 w 6057384"/>
              <a:gd name="connsiteY4" fmla="*/ 1058459 h 6877859"/>
              <a:gd name="connsiteX5" fmla="*/ 813576 w 6057384"/>
              <a:gd name="connsiteY5" fmla="*/ 1055015 h 6877859"/>
              <a:gd name="connsiteX6" fmla="*/ 806042 w 6057384"/>
              <a:gd name="connsiteY6" fmla="*/ 7750 h 6877859"/>
              <a:gd name="connsiteX0" fmla="*/ 806042 w 6057384"/>
              <a:gd name="connsiteY0" fmla="*/ 7750 h 6879284"/>
              <a:gd name="connsiteX1" fmla="*/ 6057384 w 6057384"/>
              <a:gd name="connsiteY1" fmla="*/ 0 h 6879284"/>
              <a:gd name="connsiteX2" fmla="*/ 6051328 w 6057384"/>
              <a:gd name="connsiteY2" fmla="*/ 6876167 h 6879284"/>
              <a:gd name="connsiteX3" fmla="*/ 1823 w 6057384"/>
              <a:gd name="connsiteY3" fmla="*/ 6877859 h 6879284"/>
              <a:gd name="connsiteX4" fmla="*/ 6265 w 6057384"/>
              <a:gd name="connsiteY4" fmla="*/ 1058459 h 6879284"/>
              <a:gd name="connsiteX5" fmla="*/ 813576 w 6057384"/>
              <a:gd name="connsiteY5" fmla="*/ 1055015 h 6879284"/>
              <a:gd name="connsiteX6" fmla="*/ 806042 w 6057384"/>
              <a:gd name="connsiteY6" fmla="*/ 7750 h 6879284"/>
              <a:gd name="connsiteX0" fmla="*/ 806042 w 6057384"/>
              <a:gd name="connsiteY0" fmla="*/ 7750 h 6879284"/>
              <a:gd name="connsiteX1" fmla="*/ 6057384 w 6057384"/>
              <a:gd name="connsiteY1" fmla="*/ 0 h 6879284"/>
              <a:gd name="connsiteX2" fmla="*/ 6051328 w 6057384"/>
              <a:gd name="connsiteY2" fmla="*/ 6876167 h 6879284"/>
              <a:gd name="connsiteX3" fmla="*/ 1823 w 6057384"/>
              <a:gd name="connsiteY3" fmla="*/ 6877859 h 6879284"/>
              <a:gd name="connsiteX4" fmla="*/ 6265 w 6057384"/>
              <a:gd name="connsiteY4" fmla="*/ 1058459 h 6879284"/>
              <a:gd name="connsiteX5" fmla="*/ 813576 w 6057384"/>
              <a:gd name="connsiteY5" fmla="*/ 1055015 h 6879284"/>
              <a:gd name="connsiteX6" fmla="*/ 806042 w 6057384"/>
              <a:gd name="connsiteY6" fmla="*/ 7750 h 6879284"/>
              <a:gd name="connsiteX0" fmla="*/ 806042 w 6058498"/>
              <a:gd name="connsiteY0" fmla="*/ 7750 h 6879284"/>
              <a:gd name="connsiteX1" fmla="*/ 6057384 w 6058498"/>
              <a:gd name="connsiteY1" fmla="*/ 0 h 6879284"/>
              <a:gd name="connsiteX2" fmla="*/ 6051328 w 6058498"/>
              <a:gd name="connsiteY2" fmla="*/ 6876167 h 6879284"/>
              <a:gd name="connsiteX3" fmla="*/ 1823 w 6058498"/>
              <a:gd name="connsiteY3" fmla="*/ 6877859 h 6879284"/>
              <a:gd name="connsiteX4" fmla="*/ 6265 w 6058498"/>
              <a:gd name="connsiteY4" fmla="*/ 1058459 h 6879284"/>
              <a:gd name="connsiteX5" fmla="*/ 813576 w 6058498"/>
              <a:gd name="connsiteY5" fmla="*/ 1055015 h 6879284"/>
              <a:gd name="connsiteX6" fmla="*/ 806042 w 6058498"/>
              <a:gd name="connsiteY6" fmla="*/ 7750 h 6879284"/>
              <a:gd name="connsiteX0" fmla="*/ 806042 w 6051865"/>
              <a:gd name="connsiteY0" fmla="*/ 7750 h 6879284"/>
              <a:gd name="connsiteX1" fmla="*/ 6045272 w 6051865"/>
              <a:gd name="connsiteY1" fmla="*/ 0 h 6879284"/>
              <a:gd name="connsiteX2" fmla="*/ 6051328 w 6051865"/>
              <a:gd name="connsiteY2" fmla="*/ 6876167 h 6879284"/>
              <a:gd name="connsiteX3" fmla="*/ 1823 w 6051865"/>
              <a:gd name="connsiteY3" fmla="*/ 6877859 h 6879284"/>
              <a:gd name="connsiteX4" fmla="*/ 6265 w 6051865"/>
              <a:gd name="connsiteY4" fmla="*/ 1058459 h 6879284"/>
              <a:gd name="connsiteX5" fmla="*/ 813576 w 6051865"/>
              <a:gd name="connsiteY5" fmla="*/ 1055015 h 6879284"/>
              <a:gd name="connsiteX6" fmla="*/ 806042 w 6051865"/>
              <a:gd name="connsiteY6" fmla="*/ 7750 h 6879284"/>
              <a:gd name="connsiteX0" fmla="*/ 806042 w 6064160"/>
              <a:gd name="connsiteY0" fmla="*/ 7750 h 6879284"/>
              <a:gd name="connsiteX1" fmla="*/ 6063439 w 6064160"/>
              <a:gd name="connsiteY1" fmla="*/ 0 h 6879284"/>
              <a:gd name="connsiteX2" fmla="*/ 6051328 w 6064160"/>
              <a:gd name="connsiteY2" fmla="*/ 6876167 h 6879284"/>
              <a:gd name="connsiteX3" fmla="*/ 1823 w 6064160"/>
              <a:gd name="connsiteY3" fmla="*/ 6877859 h 6879284"/>
              <a:gd name="connsiteX4" fmla="*/ 6265 w 6064160"/>
              <a:gd name="connsiteY4" fmla="*/ 1058459 h 6879284"/>
              <a:gd name="connsiteX5" fmla="*/ 813576 w 6064160"/>
              <a:gd name="connsiteY5" fmla="*/ 1055015 h 6879284"/>
              <a:gd name="connsiteX6" fmla="*/ 806042 w 6064160"/>
              <a:gd name="connsiteY6" fmla="*/ 7750 h 6879284"/>
              <a:gd name="connsiteX0" fmla="*/ 806042 w 6075814"/>
              <a:gd name="connsiteY0" fmla="*/ 7750 h 6883695"/>
              <a:gd name="connsiteX1" fmla="*/ 6063439 w 6075814"/>
              <a:gd name="connsiteY1" fmla="*/ 0 h 6883695"/>
              <a:gd name="connsiteX2" fmla="*/ 6075550 w 6075814"/>
              <a:gd name="connsiteY2" fmla="*/ 6882222 h 6883695"/>
              <a:gd name="connsiteX3" fmla="*/ 1823 w 6075814"/>
              <a:gd name="connsiteY3" fmla="*/ 6877859 h 6883695"/>
              <a:gd name="connsiteX4" fmla="*/ 6265 w 6075814"/>
              <a:gd name="connsiteY4" fmla="*/ 1058459 h 6883695"/>
              <a:gd name="connsiteX5" fmla="*/ 813576 w 6075814"/>
              <a:gd name="connsiteY5" fmla="*/ 1055015 h 6883695"/>
              <a:gd name="connsiteX6" fmla="*/ 806042 w 6075814"/>
              <a:gd name="connsiteY6" fmla="*/ 7750 h 6883695"/>
              <a:gd name="connsiteX0" fmla="*/ 806042 w 6077779"/>
              <a:gd name="connsiteY0" fmla="*/ 7750 h 6883695"/>
              <a:gd name="connsiteX1" fmla="*/ 6063439 w 6077779"/>
              <a:gd name="connsiteY1" fmla="*/ 0 h 6883695"/>
              <a:gd name="connsiteX2" fmla="*/ 6075550 w 6077779"/>
              <a:gd name="connsiteY2" fmla="*/ 6882222 h 6883695"/>
              <a:gd name="connsiteX3" fmla="*/ 1823 w 6077779"/>
              <a:gd name="connsiteY3" fmla="*/ 6877859 h 6883695"/>
              <a:gd name="connsiteX4" fmla="*/ 6265 w 6077779"/>
              <a:gd name="connsiteY4" fmla="*/ 1058459 h 6883695"/>
              <a:gd name="connsiteX5" fmla="*/ 813576 w 6077779"/>
              <a:gd name="connsiteY5" fmla="*/ 1055015 h 6883695"/>
              <a:gd name="connsiteX6" fmla="*/ 806042 w 6077779"/>
              <a:gd name="connsiteY6" fmla="*/ 7750 h 6883695"/>
              <a:gd name="connsiteX0" fmla="*/ 806042 w 6063966"/>
              <a:gd name="connsiteY0" fmla="*/ 7750 h 6889225"/>
              <a:gd name="connsiteX1" fmla="*/ 6063439 w 6063966"/>
              <a:gd name="connsiteY1" fmla="*/ 0 h 6889225"/>
              <a:gd name="connsiteX2" fmla="*/ 6039217 w 6063966"/>
              <a:gd name="connsiteY2" fmla="*/ 6888277 h 6889225"/>
              <a:gd name="connsiteX3" fmla="*/ 1823 w 6063966"/>
              <a:gd name="connsiteY3" fmla="*/ 6877859 h 6889225"/>
              <a:gd name="connsiteX4" fmla="*/ 6265 w 6063966"/>
              <a:gd name="connsiteY4" fmla="*/ 1058459 h 6889225"/>
              <a:gd name="connsiteX5" fmla="*/ 813576 w 6063966"/>
              <a:gd name="connsiteY5" fmla="*/ 1055015 h 6889225"/>
              <a:gd name="connsiteX6" fmla="*/ 806042 w 6063966"/>
              <a:gd name="connsiteY6" fmla="*/ 7750 h 6889225"/>
              <a:gd name="connsiteX0" fmla="*/ 806042 w 6064149"/>
              <a:gd name="connsiteY0" fmla="*/ 7750 h 6889225"/>
              <a:gd name="connsiteX1" fmla="*/ 6063439 w 6064149"/>
              <a:gd name="connsiteY1" fmla="*/ 0 h 6889225"/>
              <a:gd name="connsiteX2" fmla="*/ 6045273 w 6064149"/>
              <a:gd name="connsiteY2" fmla="*/ 6888277 h 6889225"/>
              <a:gd name="connsiteX3" fmla="*/ 1823 w 6064149"/>
              <a:gd name="connsiteY3" fmla="*/ 6877859 h 6889225"/>
              <a:gd name="connsiteX4" fmla="*/ 6265 w 6064149"/>
              <a:gd name="connsiteY4" fmla="*/ 1058459 h 6889225"/>
              <a:gd name="connsiteX5" fmla="*/ 813576 w 6064149"/>
              <a:gd name="connsiteY5" fmla="*/ 1055015 h 6889225"/>
              <a:gd name="connsiteX6" fmla="*/ 806042 w 6064149"/>
              <a:gd name="connsiteY6" fmla="*/ 7750 h 6889225"/>
              <a:gd name="connsiteX0" fmla="*/ 806042 w 6064149"/>
              <a:gd name="connsiteY0" fmla="*/ 7750 h 6889225"/>
              <a:gd name="connsiteX1" fmla="*/ 6063439 w 6064149"/>
              <a:gd name="connsiteY1" fmla="*/ 0 h 6889225"/>
              <a:gd name="connsiteX2" fmla="*/ 6045273 w 6064149"/>
              <a:gd name="connsiteY2" fmla="*/ 6888277 h 6889225"/>
              <a:gd name="connsiteX3" fmla="*/ 1823 w 6064149"/>
              <a:gd name="connsiteY3" fmla="*/ 6877859 h 6889225"/>
              <a:gd name="connsiteX4" fmla="*/ 6265 w 6064149"/>
              <a:gd name="connsiteY4" fmla="*/ 1058459 h 6889225"/>
              <a:gd name="connsiteX5" fmla="*/ 813576 w 6064149"/>
              <a:gd name="connsiteY5" fmla="*/ 1063482 h 6889225"/>
              <a:gd name="connsiteX6" fmla="*/ 806042 w 6064149"/>
              <a:gd name="connsiteY6" fmla="*/ 7750 h 6889225"/>
              <a:gd name="connsiteX0" fmla="*/ 806042 w 6064149"/>
              <a:gd name="connsiteY0" fmla="*/ 7750 h 6889225"/>
              <a:gd name="connsiteX1" fmla="*/ 6063439 w 6064149"/>
              <a:gd name="connsiteY1" fmla="*/ 0 h 6889225"/>
              <a:gd name="connsiteX2" fmla="*/ 6045273 w 6064149"/>
              <a:gd name="connsiteY2" fmla="*/ 6888277 h 6889225"/>
              <a:gd name="connsiteX3" fmla="*/ 1823 w 6064149"/>
              <a:gd name="connsiteY3" fmla="*/ 6877859 h 6889225"/>
              <a:gd name="connsiteX4" fmla="*/ 6265 w 6064149"/>
              <a:gd name="connsiteY4" fmla="*/ 1058459 h 6889225"/>
              <a:gd name="connsiteX5" fmla="*/ 805109 w 6064149"/>
              <a:gd name="connsiteY5" fmla="*/ 1055015 h 6889225"/>
              <a:gd name="connsiteX6" fmla="*/ 806042 w 6064149"/>
              <a:gd name="connsiteY6" fmla="*/ 7750 h 6889225"/>
              <a:gd name="connsiteX0" fmla="*/ 806042 w 12184840"/>
              <a:gd name="connsiteY0" fmla="*/ 0 h 6881475"/>
              <a:gd name="connsiteX1" fmla="*/ 12184839 w 12184840"/>
              <a:gd name="connsiteY1" fmla="*/ 717 h 6881475"/>
              <a:gd name="connsiteX2" fmla="*/ 6045273 w 12184840"/>
              <a:gd name="connsiteY2" fmla="*/ 6880527 h 6881475"/>
              <a:gd name="connsiteX3" fmla="*/ 1823 w 12184840"/>
              <a:gd name="connsiteY3" fmla="*/ 6870109 h 6881475"/>
              <a:gd name="connsiteX4" fmla="*/ 6265 w 12184840"/>
              <a:gd name="connsiteY4" fmla="*/ 1050709 h 6881475"/>
              <a:gd name="connsiteX5" fmla="*/ 805109 w 12184840"/>
              <a:gd name="connsiteY5" fmla="*/ 1047265 h 6881475"/>
              <a:gd name="connsiteX6" fmla="*/ 806042 w 12184840"/>
              <a:gd name="connsiteY6" fmla="*/ 0 h 6881475"/>
              <a:gd name="connsiteX0" fmla="*/ 806042 w 12235233"/>
              <a:gd name="connsiteY0" fmla="*/ 0 h 6881475"/>
              <a:gd name="connsiteX1" fmla="*/ 12184839 w 12235233"/>
              <a:gd name="connsiteY1" fmla="*/ 717 h 6881475"/>
              <a:gd name="connsiteX2" fmla="*/ 12234406 w 12235233"/>
              <a:gd name="connsiteY2" fmla="*/ 6880527 h 6881475"/>
              <a:gd name="connsiteX3" fmla="*/ 1823 w 12235233"/>
              <a:gd name="connsiteY3" fmla="*/ 6870109 h 6881475"/>
              <a:gd name="connsiteX4" fmla="*/ 6265 w 12235233"/>
              <a:gd name="connsiteY4" fmla="*/ 1050709 h 6881475"/>
              <a:gd name="connsiteX5" fmla="*/ 805109 w 12235233"/>
              <a:gd name="connsiteY5" fmla="*/ 1047265 h 6881475"/>
              <a:gd name="connsiteX6" fmla="*/ 806042 w 12235233"/>
              <a:gd name="connsiteY6" fmla="*/ 0 h 6881475"/>
              <a:gd name="connsiteX0" fmla="*/ 806042 w 12235233"/>
              <a:gd name="connsiteY0" fmla="*/ 0 h 6881475"/>
              <a:gd name="connsiteX1" fmla="*/ 12184839 w 12235233"/>
              <a:gd name="connsiteY1" fmla="*/ 717 h 6881475"/>
              <a:gd name="connsiteX2" fmla="*/ 12234406 w 12235233"/>
              <a:gd name="connsiteY2" fmla="*/ 6880527 h 6881475"/>
              <a:gd name="connsiteX3" fmla="*/ 1823 w 12235233"/>
              <a:gd name="connsiteY3" fmla="*/ 6870109 h 6881475"/>
              <a:gd name="connsiteX4" fmla="*/ 6265 w 12235233"/>
              <a:gd name="connsiteY4" fmla="*/ 1050709 h 6881475"/>
              <a:gd name="connsiteX5" fmla="*/ 805109 w 12235233"/>
              <a:gd name="connsiteY5" fmla="*/ 1047265 h 6881475"/>
              <a:gd name="connsiteX6" fmla="*/ 806042 w 12235233"/>
              <a:gd name="connsiteY6" fmla="*/ 0 h 6881475"/>
              <a:gd name="connsiteX0" fmla="*/ 806042 w 12202459"/>
              <a:gd name="connsiteY0" fmla="*/ 0 h 6881475"/>
              <a:gd name="connsiteX1" fmla="*/ 12184839 w 12202459"/>
              <a:gd name="connsiteY1" fmla="*/ 717 h 6881475"/>
              <a:gd name="connsiteX2" fmla="*/ 12200539 w 12202459"/>
              <a:gd name="connsiteY2" fmla="*/ 6880527 h 6881475"/>
              <a:gd name="connsiteX3" fmla="*/ 1823 w 12202459"/>
              <a:gd name="connsiteY3" fmla="*/ 6870109 h 6881475"/>
              <a:gd name="connsiteX4" fmla="*/ 6265 w 12202459"/>
              <a:gd name="connsiteY4" fmla="*/ 1050709 h 6881475"/>
              <a:gd name="connsiteX5" fmla="*/ 805109 w 12202459"/>
              <a:gd name="connsiteY5" fmla="*/ 1047265 h 6881475"/>
              <a:gd name="connsiteX6" fmla="*/ 806042 w 12202459"/>
              <a:gd name="connsiteY6" fmla="*/ 0 h 688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02459" h="6881475">
                <a:moveTo>
                  <a:pt x="806042" y="0"/>
                </a:moveTo>
                <a:lnTo>
                  <a:pt x="12184839" y="717"/>
                </a:lnTo>
                <a:cubicBezTo>
                  <a:pt x="12188876" y="70358"/>
                  <a:pt x="12208613" y="6822998"/>
                  <a:pt x="12200539" y="6880527"/>
                </a:cubicBezTo>
                <a:cubicBezTo>
                  <a:pt x="12128287" y="6885128"/>
                  <a:pt x="46208" y="6871564"/>
                  <a:pt x="1823" y="6870109"/>
                </a:cubicBezTo>
                <a:cubicBezTo>
                  <a:pt x="-6141" y="6870647"/>
                  <a:pt x="15091" y="1047587"/>
                  <a:pt x="6265" y="1050709"/>
                </a:cubicBezTo>
                <a:cubicBezTo>
                  <a:pt x="14445" y="1042960"/>
                  <a:pt x="799243" y="1046511"/>
                  <a:pt x="805109" y="1047265"/>
                </a:cubicBezTo>
                <a:cubicBezTo>
                  <a:pt x="796714" y="1044306"/>
                  <a:pt x="808356" y="89330"/>
                  <a:pt x="806042" y="0"/>
                </a:cubicBezTo>
                <a:close/>
              </a:path>
            </a:pathLst>
          </a:custGeom>
        </p:spPr>
        <p:txBody>
          <a:bodyPr anchor="ctr"/>
          <a:lstStyle>
            <a:lvl1pPr marL="228600" marR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1600"/>
            </a:lvl1pPr>
          </a:lstStyle>
          <a:p>
            <a:r>
              <a:rPr lang="en-US" dirty="0"/>
              <a:t>Drag picture to placeholder or click icon to add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c page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pe 6"/>
          <p:cNvGrpSpPr/>
          <p:nvPr userDrawn="1"/>
        </p:nvGrpSpPr>
        <p:grpSpPr>
          <a:xfrm>
            <a:off x="0" y="0"/>
            <a:ext cx="802800" cy="1052380"/>
            <a:chOff x="0" y="0"/>
            <a:chExt cx="802800" cy="1052380"/>
          </a:xfrm>
        </p:grpSpPr>
        <p:sp>
          <p:nvSpPr>
            <p:cNvPr id="8" name="Rektangel 7"/>
            <p:cNvSpPr/>
            <p:nvPr/>
          </p:nvSpPr>
          <p:spPr>
            <a:xfrm>
              <a:off x="0" y="0"/>
              <a:ext cx="802800" cy="105238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pic>
          <p:nvPicPr>
            <p:cNvPr id="9" name="Bilde 8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5400" y="543147"/>
              <a:ext cx="432000" cy="320727"/>
            </a:xfrm>
            <a:prstGeom prst="rect">
              <a:avLst/>
            </a:prstGeom>
          </p:spPr>
        </p:pic>
      </p:grpSp>
    </p:spTree>
    <p:extLst/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V - sh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ktangel 14"/>
          <p:cNvSpPr/>
          <p:nvPr userDrawn="1"/>
        </p:nvSpPr>
        <p:spPr>
          <a:xfrm>
            <a:off x="8422394" y="0"/>
            <a:ext cx="3769606" cy="6858000"/>
          </a:xfrm>
          <a:prstGeom prst="rect">
            <a:avLst/>
          </a:prstGeom>
          <a:solidFill>
            <a:schemeClr val="bg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Avrundet rektangel 17"/>
          <p:cNvSpPr/>
          <p:nvPr userDrawn="1"/>
        </p:nvSpPr>
        <p:spPr>
          <a:xfrm>
            <a:off x="1040524" y="4750676"/>
            <a:ext cx="2543504" cy="462456"/>
          </a:xfrm>
          <a:prstGeom prst="roundRect">
            <a:avLst/>
          </a:prstGeom>
          <a:solidFill>
            <a:schemeClr val="accent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2" name="Plassholder for tekst 9"/>
          <p:cNvSpPr>
            <a:spLocks noGrp="1"/>
          </p:cNvSpPr>
          <p:nvPr>
            <p:ph type="body" sz="quarter" idx="24" hasCustomPrompt="1"/>
          </p:nvPr>
        </p:nvSpPr>
        <p:spPr>
          <a:xfrm>
            <a:off x="3815710" y="1622570"/>
            <a:ext cx="4318999" cy="4427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lnSpc>
                <a:spcPts val="4040"/>
              </a:lnSpc>
              <a:spcBef>
                <a:spcPts val="0"/>
              </a:spcBef>
              <a:buNone/>
              <a:defRPr sz="1800" b="1"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2000" b="1"/>
            </a:lvl3pPr>
            <a:lvl4pPr marL="1371600" indent="0">
              <a:buNone/>
              <a:defRPr sz="2000" b="1"/>
            </a:lvl4pPr>
            <a:lvl5pPr marL="1828800" indent="0">
              <a:buNone/>
              <a:defRPr sz="2000" b="1"/>
            </a:lvl5pPr>
          </a:lstStyle>
          <a:p>
            <a:pPr lvl="0"/>
            <a:r>
              <a:rPr lang="nb-NO"/>
              <a:t>Summary for instance</a:t>
            </a:r>
          </a:p>
        </p:txBody>
      </p:sp>
      <p:sp>
        <p:nvSpPr>
          <p:cNvPr id="19" name="Picture Placeholder 3"/>
          <p:cNvSpPr>
            <a:spLocks noGrp="1" noChangeAspect="1"/>
          </p:cNvSpPr>
          <p:nvPr>
            <p:ph type="pic" sz="quarter" idx="10"/>
          </p:nvPr>
        </p:nvSpPr>
        <p:spPr>
          <a:xfrm>
            <a:off x="1028102" y="1736725"/>
            <a:ext cx="2552400" cy="2843003"/>
          </a:xfrm>
          <a:prstGeom prst="rect">
            <a:avLst/>
          </a:prstGeom>
          <a:ln w="9525">
            <a:noFill/>
          </a:ln>
        </p:spPr>
        <p:txBody>
          <a:bodyPr anchor="ctr"/>
          <a:lstStyle>
            <a:lvl1pPr algn="ctr">
              <a:defRPr sz="1400" b="0" i="0">
                <a:solidFill>
                  <a:schemeClr val="tx1"/>
                </a:solidFill>
                <a:latin typeface="+mn-lt"/>
                <a:cs typeface="Calibri"/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3804149" y="2260122"/>
            <a:ext cx="4339187" cy="415655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aseline="0">
                <a:latin typeface="+mn-lt"/>
                <a:ea typeface="Tahoma" charset="0"/>
                <a:cs typeface="Tahoma" charset="0"/>
              </a:defRPr>
            </a:lvl1pPr>
            <a:lvl2pPr>
              <a:defRPr sz="1400" baseline="0">
                <a:latin typeface="+mn-lt"/>
                <a:ea typeface="Tahoma" charset="0"/>
                <a:cs typeface="Tahoma" charset="0"/>
              </a:defRPr>
            </a:lvl2pPr>
            <a:lvl3pPr>
              <a:defRPr sz="1200">
                <a:latin typeface="+mn-lt"/>
                <a:ea typeface="Tahoma" charset="0"/>
                <a:cs typeface="Tahoma" charset="0"/>
              </a:defRPr>
            </a:lvl3pPr>
            <a:lvl4pPr>
              <a:defRPr sz="1100">
                <a:latin typeface="Tahoma" charset="0"/>
                <a:ea typeface="Tahoma" charset="0"/>
                <a:cs typeface="Tahoma" charset="0"/>
              </a:defRPr>
            </a:lvl4pPr>
            <a:lvl5pPr>
              <a:defRPr sz="1000">
                <a:latin typeface="Tahoma" charset="0"/>
                <a:ea typeface="Tahoma" charset="0"/>
                <a:cs typeface="Tahoma" charset="0"/>
              </a:defRPr>
            </a:lvl5pPr>
          </a:lstStyle>
          <a:p>
            <a:pPr lvl="0"/>
            <a:r>
              <a:rPr lang="nb-NO" dirty="0"/>
              <a:t>Summary text</a:t>
            </a:r>
            <a:endParaRPr lang="en-US" dirty="0"/>
          </a:p>
          <a:p>
            <a:pPr lvl="1"/>
            <a:r>
              <a:rPr lang="en-US" dirty="0"/>
              <a:t>Second level 14pt</a:t>
            </a:r>
          </a:p>
        </p:txBody>
      </p:sp>
      <p:sp>
        <p:nvSpPr>
          <p:cNvPr id="21" name="Text Placeholder 2"/>
          <p:cNvSpPr>
            <a:spLocks noGrp="1" noChangeAspect="1"/>
          </p:cNvSpPr>
          <p:nvPr>
            <p:ph type="body" sz="quarter" idx="15" hasCustomPrompt="1"/>
          </p:nvPr>
        </p:nvSpPr>
        <p:spPr>
          <a:xfrm>
            <a:off x="2432378" y="4848404"/>
            <a:ext cx="1085844" cy="5225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400" b="1" baseline="0">
                <a:solidFill>
                  <a:schemeClr val="bg1"/>
                </a:solidFill>
                <a:latin typeface="+mn-lt"/>
                <a:ea typeface="Tahoma" charset="0"/>
                <a:cs typeface="Tahoma" charset="0"/>
              </a:defRPr>
            </a:lvl1pPr>
            <a:lvl2pPr>
              <a:defRPr sz="1400" baseline="0">
                <a:latin typeface="+mn-lt"/>
                <a:ea typeface="Tahoma" charset="0"/>
                <a:cs typeface="Tahoma" charset="0"/>
              </a:defRPr>
            </a:lvl2pPr>
            <a:lvl3pPr>
              <a:defRPr sz="1200">
                <a:latin typeface="+mn-lt"/>
                <a:ea typeface="Tahoma" charset="0"/>
                <a:cs typeface="Tahoma" charset="0"/>
              </a:defRPr>
            </a:lvl3pPr>
            <a:lvl4pPr>
              <a:defRPr sz="1100">
                <a:latin typeface="Tahoma" charset="0"/>
                <a:ea typeface="Tahoma" charset="0"/>
                <a:cs typeface="Tahoma" charset="0"/>
              </a:defRPr>
            </a:lvl4pPr>
            <a:lvl5pPr>
              <a:defRPr sz="1000">
                <a:latin typeface="Tahoma" charset="0"/>
                <a:ea typeface="Tahoma" charset="0"/>
                <a:cs typeface="Tahoma" charset="0"/>
              </a:defRPr>
            </a:lvl5pPr>
          </a:lstStyle>
          <a:p>
            <a:pPr lvl="0"/>
            <a:r>
              <a:rPr lang="en-US" dirty="0"/>
              <a:t>00.00.0000</a:t>
            </a:r>
          </a:p>
        </p:txBody>
      </p:sp>
      <p:cxnSp>
        <p:nvCxnSpPr>
          <p:cNvPr id="22" name="Straight Connector 9"/>
          <p:cNvCxnSpPr>
            <a:cxnSpLocks noChangeAspect="1"/>
          </p:cNvCxnSpPr>
          <p:nvPr userDrawn="1"/>
        </p:nvCxnSpPr>
        <p:spPr>
          <a:xfrm>
            <a:off x="8759825" y="2077341"/>
            <a:ext cx="3058782" cy="0"/>
          </a:xfrm>
          <a:prstGeom prst="line">
            <a:avLst/>
          </a:prstGeom>
          <a:ln w="1143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 Placeholder 2"/>
          <p:cNvSpPr>
            <a:spLocks noGrp="1" noChangeAspect="1"/>
          </p:cNvSpPr>
          <p:nvPr>
            <p:ph type="body" sz="quarter" idx="21" hasCustomPrompt="1"/>
          </p:nvPr>
        </p:nvSpPr>
        <p:spPr>
          <a:xfrm>
            <a:off x="8669359" y="2260121"/>
            <a:ext cx="3097402" cy="256204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200" b="0" baseline="0">
                <a:solidFill>
                  <a:schemeClr val="tx1"/>
                </a:solidFill>
                <a:latin typeface="+mn-lt"/>
                <a:ea typeface="Tahoma" charset="0"/>
                <a:cs typeface="Tahoma" charset="0"/>
              </a:defRPr>
            </a:lvl1pPr>
            <a:lvl2pPr>
              <a:defRPr sz="1400" baseline="0">
                <a:latin typeface="+mn-lt"/>
                <a:ea typeface="Tahoma" charset="0"/>
                <a:cs typeface="Tahoma" charset="0"/>
              </a:defRPr>
            </a:lvl2pPr>
            <a:lvl3pPr>
              <a:defRPr sz="1200">
                <a:latin typeface="+mn-lt"/>
                <a:ea typeface="Tahoma" charset="0"/>
                <a:cs typeface="Tahoma" charset="0"/>
              </a:defRPr>
            </a:lvl3pPr>
            <a:lvl4pPr>
              <a:defRPr sz="1100">
                <a:latin typeface="Tahoma" charset="0"/>
                <a:ea typeface="Tahoma" charset="0"/>
                <a:cs typeface="Tahoma" charset="0"/>
              </a:defRPr>
            </a:lvl4pPr>
            <a:lvl5pPr>
              <a:defRPr sz="1000">
                <a:latin typeface="Tahoma" charset="0"/>
                <a:ea typeface="Tahoma" charset="0"/>
                <a:cs typeface="Tahoma" charset="0"/>
              </a:defRPr>
            </a:lvl5pPr>
          </a:lstStyle>
          <a:p>
            <a:pPr lvl="0"/>
            <a:r>
              <a:rPr lang="en-US" dirty="0"/>
              <a:t>Referances from previous tasks and jobs</a:t>
            </a:r>
          </a:p>
        </p:txBody>
      </p:sp>
      <p:sp>
        <p:nvSpPr>
          <p:cNvPr id="30" name="Text Placeholder 2"/>
          <p:cNvSpPr>
            <a:spLocks noGrp="1" noChangeAspect="1"/>
          </p:cNvSpPr>
          <p:nvPr>
            <p:ph type="body" sz="quarter" idx="22" hasCustomPrompt="1"/>
          </p:nvPr>
        </p:nvSpPr>
        <p:spPr>
          <a:xfrm>
            <a:off x="8668594" y="4946240"/>
            <a:ext cx="3046412" cy="1470435"/>
          </a:xfrm>
          <a:prstGeom prst="rect">
            <a:avLst/>
          </a:prstGeom>
        </p:spPr>
        <p:txBody>
          <a:bodyPr numCol="2" spcCol="180000"/>
          <a:lstStyle>
            <a:lvl1pPr marL="171450" indent="-171450" algn="l">
              <a:lnSpc>
                <a:spcPct val="100000"/>
              </a:lnSpc>
              <a:spcBef>
                <a:spcPts val="600"/>
              </a:spcBef>
              <a:buFont typeface="Arial" charset="0"/>
              <a:buChar char="•"/>
              <a:defRPr sz="1200" b="0" i="1" baseline="0">
                <a:solidFill>
                  <a:schemeClr val="tx2"/>
                </a:solidFill>
                <a:latin typeface="+mn-lt"/>
                <a:ea typeface="Tahoma" charset="0"/>
                <a:cs typeface="Tahoma" charset="0"/>
              </a:defRPr>
            </a:lvl1pPr>
            <a:lvl2pPr>
              <a:defRPr sz="1400" baseline="0">
                <a:latin typeface="+mn-lt"/>
                <a:ea typeface="Tahoma" charset="0"/>
                <a:cs typeface="Tahoma" charset="0"/>
              </a:defRPr>
            </a:lvl2pPr>
            <a:lvl3pPr>
              <a:defRPr sz="1200">
                <a:latin typeface="+mn-lt"/>
                <a:ea typeface="Tahoma" charset="0"/>
                <a:cs typeface="Tahoma" charset="0"/>
              </a:defRPr>
            </a:lvl3pPr>
            <a:lvl4pPr>
              <a:defRPr sz="1100">
                <a:latin typeface="Tahoma" charset="0"/>
                <a:ea typeface="Tahoma" charset="0"/>
                <a:cs typeface="Tahoma" charset="0"/>
              </a:defRPr>
            </a:lvl4pPr>
            <a:lvl5pPr>
              <a:defRPr sz="1000">
                <a:latin typeface="Tahoma" charset="0"/>
                <a:ea typeface="Tahoma" charset="0"/>
                <a:cs typeface="Tahoma" charset="0"/>
              </a:defRPr>
            </a:lvl5pPr>
          </a:lstStyle>
          <a:p>
            <a:pPr lvl="0"/>
            <a:r>
              <a:rPr lang="en-US" dirty="0"/>
              <a:t>Programs</a:t>
            </a:r>
          </a:p>
          <a:p>
            <a:pPr lvl="0"/>
            <a:r>
              <a:rPr lang="en-US" dirty="0"/>
              <a:t>Sertifications</a:t>
            </a:r>
          </a:p>
        </p:txBody>
      </p:sp>
      <p:sp>
        <p:nvSpPr>
          <p:cNvPr id="33" name="Plassholder for tekst 9"/>
          <p:cNvSpPr>
            <a:spLocks noGrp="1"/>
          </p:cNvSpPr>
          <p:nvPr>
            <p:ph type="body" sz="quarter" idx="25" hasCustomPrompt="1"/>
          </p:nvPr>
        </p:nvSpPr>
        <p:spPr>
          <a:xfrm>
            <a:off x="8664130" y="1607330"/>
            <a:ext cx="3119884" cy="44276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lnSpc>
                <a:spcPts val="4040"/>
              </a:lnSpc>
              <a:spcBef>
                <a:spcPts val="0"/>
              </a:spcBef>
              <a:buNone/>
              <a:defRPr sz="1800" b="1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2000" b="1"/>
            </a:lvl3pPr>
            <a:lvl4pPr marL="1371600" indent="0">
              <a:buNone/>
              <a:defRPr sz="2000" b="1"/>
            </a:lvl4pPr>
            <a:lvl5pPr marL="1828800" indent="0">
              <a:buNone/>
              <a:defRPr sz="2000" b="1"/>
            </a:lvl5pPr>
          </a:lstStyle>
          <a:p>
            <a:pPr lvl="0"/>
            <a:r>
              <a:rPr lang="nb-NO"/>
              <a:t>Key qualifications for instance</a:t>
            </a:r>
          </a:p>
        </p:txBody>
      </p:sp>
      <p:cxnSp>
        <p:nvCxnSpPr>
          <p:cNvPr id="38" name="Straight Connector 9"/>
          <p:cNvCxnSpPr>
            <a:cxnSpLocks noChangeAspect="1"/>
          </p:cNvCxnSpPr>
          <p:nvPr userDrawn="1"/>
        </p:nvCxnSpPr>
        <p:spPr>
          <a:xfrm>
            <a:off x="3908785" y="2079858"/>
            <a:ext cx="4225925" cy="0"/>
          </a:xfrm>
          <a:prstGeom prst="line">
            <a:avLst/>
          </a:prstGeom>
          <a:ln w="1143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itle Placeholder 14"/>
          <p:cNvSpPr>
            <a:spLocks noGrp="1"/>
          </p:cNvSpPr>
          <p:nvPr>
            <p:ph type="title" hasCustomPrompt="1"/>
          </p:nvPr>
        </p:nvSpPr>
        <p:spPr>
          <a:xfrm>
            <a:off x="960026" y="543147"/>
            <a:ext cx="7176441" cy="675310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/>
          </a:bodyPr>
          <a:lstStyle>
            <a:lvl1pPr>
              <a:defRPr sz="3600" b="1" baseline="0">
                <a:latin typeface="+mn-lt"/>
              </a:defRPr>
            </a:lvl1pPr>
          </a:lstStyle>
          <a:p>
            <a:r>
              <a:rPr lang="nb-NO" dirty="0"/>
              <a:t>Name Surname</a:t>
            </a:r>
            <a:endParaRPr lang="en-US" dirty="0"/>
          </a:p>
        </p:txBody>
      </p:sp>
      <p:grpSp>
        <p:nvGrpSpPr>
          <p:cNvPr id="23" name="Gruppe 22"/>
          <p:cNvGrpSpPr/>
          <p:nvPr userDrawn="1"/>
        </p:nvGrpSpPr>
        <p:grpSpPr>
          <a:xfrm>
            <a:off x="0" y="0"/>
            <a:ext cx="802800" cy="1052380"/>
            <a:chOff x="0" y="0"/>
            <a:chExt cx="802800" cy="1052380"/>
          </a:xfrm>
        </p:grpSpPr>
        <p:sp>
          <p:nvSpPr>
            <p:cNvPr id="24" name="Rektangel 23"/>
            <p:cNvSpPr/>
            <p:nvPr/>
          </p:nvSpPr>
          <p:spPr>
            <a:xfrm>
              <a:off x="0" y="0"/>
              <a:ext cx="802800" cy="105238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pic>
          <p:nvPicPr>
            <p:cNvPr id="26" name="Bilde 25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5400" y="543147"/>
              <a:ext cx="432000" cy="320727"/>
            </a:xfrm>
            <a:prstGeom prst="rect">
              <a:avLst/>
            </a:prstGeom>
          </p:spPr>
        </p:pic>
      </p:grp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9F127034-86EF-7743-B3B2-DB2A64F480EA}"/>
              </a:ext>
            </a:extLst>
          </p:cNvPr>
          <p:cNvSpPr>
            <a:spLocks noGrp="1" noChangeAspect="1"/>
          </p:cNvSpPr>
          <p:nvPr>
            <p:ph type="body" sz="quarter" idx="26" hasCustomPrompt="1"/>
          </p:nvPr>
        </p:nvSpPr>
        <p:spPr>
          <a:xfrm>
            <a:off x="1048749" y="4848404"/>
            <a:ext cx="1375404" cy="52252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400" b="1" baseline="0">
                <a:solidFill>
                  <a:schemeClr val="bg1"/>
                </a:solidFill>
                <a:latin typeface="+mn-lt"/>
                <a:ea typeface="Tahoma" charset="0"/>
                <a:cs typeface="Tahoma" charset="0"/>
              </a:defRPr>
            </a:lvl1pPr>
            <a:lvl2pPr>
              <a:defRPr sz="1400" baseline="0">
                <a:latin typeface="+mn-lt"/>
                <a:ea typeface="Tahoma" charset="0"/>
                <a:cs typeface="Tahoma" charset="0"/>
              </a:defRPr>
            </a:lvl2pPr>
            <a:lvl3pPr>
              <a:defRPr sz="1200">
                <a:latin typeface="+mn-lt"/>
                <a:ea typeface="Tahoma" charset="0"/>
                <a:cs typeface="Tahoma" charset="0"/>
              </a:defRPr>
            </a:lvl3pPr>
            <a:lvl4pPr>
              <a:defRPr sz="1100">
                <a:latin typeface="Tahoma" charset="0"/>
                <a:ea typeface="Tahoma" charset="0"/>
                <a:cs typeface="Tahoma" charset="0"/>
              </a:defRPr>
            </a:lvl4pPr>
            <a:lvl5pPr>
              <a:defRPr sz="1000">
                <a:latin typeface="Tahoma" charset="0"/>
                <a:ea typeface="Tahoma" charset="0"/>
                <a:cs typeface="Tahoma" charset="0"/>
              </a:defRPr>
            </a:lvl5pPr>
          </a:lstStyle>
          <a:p>
            <a:pPr lvl="0"/>
            <a:r>
              <a:rPr lang="en-US" dirty="0"/>
              <a:t>Available from</a:t>
            </a:r>
          </a:p>
        </p:txBody>
      </p:sp>
      <p:sp>
        <p:nvSpPr>
          <p:cNvPr id="31" name="Plassholder for tekst 31">
            <a:extLst>
              <a:ext uri="{FF2B5EF4-FFF2-40B4-BE49-F238E27FC236}">
                <a16:creationId xmlns:a16="http://schemas.microsoft.com/office/drawing/2014/main" id="{7A03D493-0B56-CC46-A6E6-54B1EBEA3DA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68208" y="289560"/>
            <a:ext cx="7175127" cy="3265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nb-NO"/>
              <a:t>Position</a:t>
            </a:r>
          </a:p>
        </p:txBody>
      </p:sp>
    </p:spTree>
    <p:extLst>
      <p:ext uri="{BB962C8B-B14F-4D97-AF65-F5344CB8AC3E}">
        <p14:creationId xmlns:p14="http://schemas.microsoft.com/office/powerpoint/2010/main" val="137171575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094" userDrawn="1">
          <p15:clr>
            <a:srgbClr val="FBAE40"/>
          </p15:clr>
        </p15:guide>
        <p15:guide id="2" pos="3318" userDrawn="1">
          <p15:clr>
            <a:srgbClr val="FBAE40"/>
          </p15:clr>
        </p15:guide>
        <p15:guide id="3" pos="506" userDrawn="1">
          <p15:clr>
            <a:srgbClr val="FBAE40"/>
          </p15:clr>
        </p15:guide>
        <p15:guide id="4" orient="horz" pos="4042" userDrawn="1">
          <p15:clr>
            <a:srgbClr val="FBAE40"/>
          </p15:clr>
        </p15:guide>
        <p15:guide id="5" pos="7423" userDrawn="1">
          <p15:clr>
            <a:srgbClr val="FBAE40"/>
          </p15:clr>
        </p15:guide>
        <p15:guide id="6" pos="234" userDrawn="1">
          <p15:clr>
            <a:srgbClr val="FBAE40"/>
          </p15:clr>
        </p15:guide>
        <p15:guide id="7" pos="5518" userDrawn="1">
          <p15:clr>
            <a:srgbClr val="FBAE40"/>
          </p15:clr>
        </p15:guide>
        <p15:guide id="8" pos="2457" userDrawn="1">
          <p15:clr>
            <a:srgbClr val="FBAE40"/>
          </p15:clr>
        </p15:guide>
        <p15:guide id="9" orient="horz" pos="663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-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ktangel 58">
            <a:extLst>
              <a:ext uri="{FF2B5EF4-FFF2-40B4-BE49-F238E27FC236}">
                <a16:creationId xmlns:a16="http://schemas.microsoft.com/office/drawing/2014/main" id="{66870042-B5B3-534D-BC8E-294EC5970D4A}"/>
              </a:ext>
            </a:extLst>
          </p:cNvPr>
          <p:cNvSpPr/>
          <p:nvPr userDrawn="1"/>
        </p:nvSpPr>
        <p:spPr>
          <a:xfrm>
            <a:off x="0" y="1595527"/>
            <a:ext cx="12192000" cy="5262473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1198159" y="2240967"/>
            <a:ext cx="1221113" cy="1221113"/>
          </a:xfrm>
          <a:prstGeom prst="rect">
            <a:avLst/>
          </a:prstGeom>
          <a:ln w="12700">
            <a:noFill/>
          </a:ln>
        </p:spPr>
        <p:txBody>
          <a:bodyPr anchor="ctr"/>
          <a:lstStyle>
            <a:lvl1pPr marL="0" indent="0" algn="ctr">
              <a:buNone/>
              <a:defRPr sz="1100" b="0" i="0">
                <a:solidFill>
                  <a:schemeClr val="tx1"/>
                </a:solidFill>
                <a:latin typeface="+mn-lt"/>
                <a:cs typeface="Calibri"/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1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2912675" y="2240967"/>
            <a:ext cx="1221113" cy="1221113"/>
          </a:xfrm>
          <a:prstGeom prst="rect">
            <a:avLst/>
          </a:prstGeom>
          <a:ln w="12700">
            <a:noFill/>
          </a:ln>
        </p:spPr>
        <p:txBody>
          <a:bodyPr anchor="ctr"/>
          <a:lstStyle>
            <a:lvl1pPr marL="0" indent="0" algn="ctr">
              <a:buNone/>
              <a:defRPr sz="1100" b="0" i="0">
                <a:solidFill>
                  <a:schemeClr val="tx1"/>
                </a:solidFill>
                <a:latin typeface="+mn-lt"/>
                <a:cs typeface="Calibri"/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3" name="Picture Placeholder 9"/>
          <p:cNvSpPr>
            <a:spLocks noGrp="1" noChangeAspect="1"/>
          </p:cNvSpPr>
          <p:nvPr>
            <p:ph type="pic" sz="quarter" idx="13"/>
          </p:nvPr>
        </p:nvSpPr>
        <p:spPr>
          <a:xfrm>
            <a:off x="4627191" y="2263767"/>
            <a:ext cx="1221113" cy="1221113"/>
          </a:xfrm>
          <a:prstGeom prst="rect">
            <a:avLst/>
          </a:prstGeom>
          <a:ln w="12700">
            <a:noFill/>
          </a:ln>
        </p:spPr>
        <p:txBody>
          <a:bodyPr anchor="ctr"/>
          <a:lstStyle>
            <a:lvl1pPr marL="0" indent="0" algn="ctr">
              <a:buNone/>
              <a:defRPr sz="1100" b="0" i="0">
                <a:solidFill>
                  <a:schemeClr val="tx1"/>
                </a:solidFill>
                <a:latin typeface="+mn-lt"/>
                <a:cs typeface="Calibri"/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4" name="Picture Placeholder 9"/>
          <p:cNvSpPr>
            <a:spLocks noGrp="1" noChangeAspect="1"/>
          </p:cNvSpPr>
          <p:nvPr>
            <p:ph type="pic" sz="quarter" idx="14"/>
          </p:nvPr>
        </p:nvSpPr>
        <p:spPr>
          <a:xfrm>
            <a:off x="6341707" y="2240967"/>
            <a:ext cx="1221113" cy="1221113"/>
          </a:xfrm>
          <a:prstGeom prst="rect">
            <a:avLst/>
          </a:prstGeom>
          <a:ln w="12700">
            <a:noFill/>
          </a:ln>
        </p:spPr>
        <p:txBody>
          <a:bodyPr anchor="ctr"/>
          <a:lstStyle>
            <a:lvl1pPr marL="0" indent="0" algn="ctr">
              <a:buNone/>
              <a:defRPr sz="1100" b="0" i="0">
                <a:solidFill>
                  <a:schemeClr val="tx1"/>
                </a:solidFill>
                <a:latin typeface="+mn-lt"/>
                <a:cs typeface="Calibri"/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5" name="Picture Placeholder 9"/>
          <p:cNvSpPr>
            <a:spLocks noGrp="1" noChangeAspect="1"/>
          </p:cNvSpPr>
          <p:nvPr>
            <p:ph type="pic" sz="quarter" idx="15"/>
          </p:nvPr>
        </p:nvSpPr>
        <p:spPr>
          <a:xfrm>
            <a:off x="8056223" y="2240967"/>
            <a:ext cx="1221113" cy="1221113"/>
          </a:xfrm>
          <a:prstGeom prst="rect">
            <a:avLst/>
          </a:prstGeom>
          <a:ln w="12700">
            <a:noFill/>
          </a:ln>
        </p:spPr>
        <p:txBody>
          <a:bodyPr anchor="ctr"/>
          <a:lstStyle>
            <a:lvl1pPr marL="0" indent="0" algn="ctr">
              <a:buNone/>
              <a:defRPr sz="1100" b="0" i="0">
                <a:solidFill>
                  <a:schemeClr val="tx1"/>
                </a:solidFill>
                <a:latin typeface="+mn-lt"/>
                <a:cs typeface="Calibri"/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6" name="Picture Placeholder 9"/>
          <p:cNvSpPr>
            <a:spLocks noGrp="1" noChangeAspect="1"/>
          </p:cNvSpPr>
          <p:nvPr>
            <p:ph type="pic" sz="quarter" idx="16"/>
          </p:nvPr>
        </p:nvSpPr>
        <p:spPr>
          <a:xfrm>
            <a:off x="9770737" y="2263767"/>
            <a:ext cx="1221113" cy="1221113"/>
          </a:xfrm>
          <a:prstGeom prst="rect">
            <a:avLst/>
          </a:prstGeom>
          <a:ln w="12700">
            <a:noFill/>
          </a:ln>
        </p:spPr>
        <p:txBody>
          <a:bodyPr anchor="ctr"/>
          <a:lstStyle>
            <a:lvl1pPr marL="0" indent="0" algn="ctr">
              <a:buNone/>
              <a:defRPr sz="1100" b="0" i="0">
                <a:solidFill>
                  <a:schemeClr val="tx1"/>
                </a:solidFill>
                <a:latin typeface="+mn-lt"/>
                <a:cs typeface="Calibri"/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7" name="Picture Placeholder 9"/>
          <p:cNvSpPr>
            <a:spLocks noGrp="1" noChangeAspect="1"/>
          </p:cNvSpPr>
          <p:nvPr>
            <p:ph type="pic" sz="quarter" idx="17"/>
          </p:nvPr>
        </p:nvSpPr>
        <p:spPr>
          <a:xfrm>
            <a:off x="1198159" y="4237407"/>
            <a:ext cx="1221113" cy="1221113"/>
          </a:xfrm>
          <a:prstGeom prst="rect">
            <a:avLst/>
          </a:prstGeom>
          <a:ln w="12700">
            <a:noFill/>
          </a:ln>
        </p:spPr>
        <p:txBody>
          <a:bodyPr anchor="ctr"/>
          <a:lstStyle>
            <a:lvl1pPr marL="0" indent="0" algn="ctr">
              <a:buNone/>
              <a:defRPr sz="1100" b="0" i="0">
                <a:solidFill>
                  <a:schemeClr val="tx1"/>
                </a:solidFill>
                <a:latin typeface="+mn-lt"/>
                <a:cs typeface="Calibri"/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8" name="Picture Placeholder 9"/>
          <p:cNvSpPr>
            <a:spLocks noGrp="1" noChangeAspect="1"/>
          </p:cNvSpPr>
          <p:nvPr>
            <p:ph type="pic" sz="quarter" idx="18"/>
          </p:nvPr>
        </p:nvSpPr>
        <p:spPr>
          <a:xfrm>
            <a:off x="2912675" y="4237407"/>
            <a:ext cx="1221113" cy="1221113"/>
          </a:xfrm>
          <a:prstGeom prst="rect">
            <a:avLst/>
          </a:prstGeom>
          <a:ln w="12700">
            <a:noFill/>
          </a:ln>
        </p:spPr>
        <p:txBody>
          <a:bodyPr anchor="ctr"/>
          <a:lstStyle>
            <a:lvl1pPr marL="0" indent="0" algn="ctr">
              <a:buNone/>
              <a:defRPr sz="1100" b="0" i="0">
                <a:solidFill>
                  <a:schemeClr val="tx1"/>
                </a:solidFill>
                <a:latin typeface="+mn-lt"/>
                <a:cs typeface="Calibri"/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9" name="Picture Placeholder 9"/>
          <p:cNvSpPr>
            <a:spLocks noGrp="1" noChangeAspect="1"/>
          </p:cNvSpPr>
          <p:nvPr>
            <p:ph type="pic" sz="quarter" idx="19"/>
          </p:nvPr>
        </p:nvSpPr>
        <p:spPr>
          <a:xfrm>
            <a:off x="4627191" y="4260207"/>
            <a:ext cx="1221113" cy="1221113"/>
          </a:xfrm>
          <a:prstGeom prst="rect">
            <a:avLst/>
          </a:prstGeom>
          <a:ln w="12700">
            <a:noFill/>
          </a:ln>
        </p:spPr>
        <p:txBody>
          <a:bodyPr anchor="ctr"/>
          <a:lstStyle>
            <a:lvl1pPr marL="0" indent="0" algn="ctr">
              <a:buNone/>
              <a:defRPr sz="1100" b="0" i="0">
                <a:solidFill>
                  <a:schemeClr val="tx1"/>
                </a:solidFill>
                <a:latin typeface="+mn-lt"/>
                <a:cs typeface="Calibri"/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30" name="Picture Placeholder 9"/>
          <p:cNvSpPr>
            <a:spLocks noGrp="1" noChangeAspect="1"/>
          </p:cNvSpPr>
          <p:nvPr>
            <p:ph type="pic" sz="quarter" idx="20"/>
          </p:nvPr>
        </p:nvSpPr>
        <p:spPr>
          <a:xfrm>
            <a:off x="6341707" y="4237407"/>
            <a:ext cx="1221113" cy="1221113"/>
          </a:xfrm>
          <a:prstGeom prst="rect">
            <a:avLst/>
          </a:prstGeom>
          <a:ln w="12700">
            <a:noFill/>
          </a:ln>
        </p:spPr>
        <p:txBody>
          <a:bodyPr anchor="ctr"/>
          <a:lstStyle>
            <a:lvl1pPr marL="0" indent="0" algn="ctr">
              <a:buNone/>
              <a:defRPr sz="1100" b="0" i="0">
                <a:solidFill>
                  <a:schemeClr val="tx1"/>
                </a:solidFill>
                <a:latin typeface="+mn-lt"/>
                <a:cs typeface="Calibri"/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31" name="Picture Placeholder 9"/>
          <p:cNvSpPr>
            <a:spLocks noGrp="1" noChangeAspect="1"/>
          </p:cNvSpPr>
          <p:nvPr>
            <p:ph type="pic" sz="quarter" idx="21"/>
          </p:nvPr>
        </p:nvSpPr>
        <p:spPr>
          <a:xfrm>
            <a:off x="8056223" y="4237407"/>
            <a:ext cx="1221113" cy="1221113"/>
          </a:xfrm>
          <a:prstGeom prst="rect">
            <a:avLst/>
          </a:prstGeom>
          <a:ln w="12700">
            <a:noFill/>
          </a:ln>
        </p:spPr>
        <p:txBody>
          <a:bodyPr anchor="ctr"/>
          <a:lstStyle>
            <a:lvl1pPr marL="0" indent="0" algn="ctr">
              <a:buNone/>
              <a:defRPr sz="1100" b="0" i="0">
                <a:solidFill>
                  <a:schemeClr val="tx1"/>
                </a:solidFill>
                <a:latin typeface="+mn-lt"/>
                <a:cs typeface="Calibri"/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32" name="Picture Placeholder 9"/>
          <p:cNvSpPr>
            <a:spLocks noGrp="1" noChangeAspect="1"/>
          </p:cNvSpPr>
          <p:nvPr>
            <p:ph type="pic" sz="quarter" idx="22"/>
          </p:nvPr>
        </p:nvSpPr>
        <p:spPr>
          <a:xfrm>
            <a:off x="9770737" y="4260207"/>
            <a:ext cx="1221113" cy="1221113"/>
          </a:xfrm>
          <a:prstGeom prst="rect">
            <a:avLst/>
          </a:prstGeom>
          <a:ln w="12700">
            <a:noFill/>
          </a:ln>
        </p:spPr>
        <p:txBody>
          <a:bodyPr anchor="ctr"/>
          <a:lstStyle>
            <a:lvl1pPr marL="0" indent="0" algn="ctr">
              <a:buNone/>
              <a:defRPr sz="1100" b="0" i="0">
                <a:solidFill>
                  <a:schemeClr val="tx1"/>
                </a:solidFill>
                <a:latin typeface="+mn-lt"/>
                <a:cs typeface="Calibri"/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grpSp>
        <p:nvGrpSpPr>
          <p:cNvPr id="18" name="Gruppe 17"/>
          <p:cNvGrpSpPr/>
          <p:nvPr userDrawn="1"/>
        </p:nvGrpSpPr>
        <p:grpSpPr>
          <a:xfrm>
            <a:off x="0" y="0"/>
            <a:ext cx="802800" cy="1052380"/>
            <a:chOff x="0" y="0"/>
            <a:chExt cx="802800" cy="1052380"/>
          </a:xfrm>
        </p:grpSpPr>
        <p:sp>
          <p:nvSpPr>
            <p:cNvPr id="20" name="Rektangel 19"/>
            <p:cNvSpPr/>
            <p:nvPr/>
          </p:nvSpPr>
          <p:spPr>
            <a:xfrm>
              <a:off x="0" y="0"/>
              <a:ext cx="802800" cy="105238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pic>
          <p:nvPicPr>
            <p:cNvPr id="33" name="Bilde 32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5400" y="543147"/>
              <a:ext cx="432000" cy="320727"/>
            </a:xfrm>
            <a:prstGeom prst="rect">
              <a:avLst/>
            </a:prstGeom>
          </p:spPr>
        </p:pic>
      </p:grpSp>
      <p:sp>
        <p:nvSpPr>
          <p:cNvPr id="4" name="Plassholder for tekst 3"/>
          <p:cNvSpPr>
            <a:spLocks noGrp="1"/>
          </p:cNvSpPr>
          <p:nvPr>
            <p:ph type="body" sz="quarter" idx="23" hasCustomPrompt="1"/>
          </p:nvPr>
        </p:nvSpPr>
        <p:spPr>
          <a:xfrm>
            <a:off x="902356" y="3514167"/>
            <a:ext cx="1817964" cy="192202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buNone/>
              <a:defRPr sz="1200" b="1" baseline="0">
                <a:solidFill>
                  <a:schemeClr val="accent1"/>
                </a:solidFill>
              </a:defRPr>
            </a:lvl1pPr>
            <a:lvl2pPr marL="457200" indent="0" algn="ctr">
              <a:buNone/>
              <a:defRPr sz="1300"/>
            </a:lvl2pPr>
            <a:lvl3pPr marL="914400" indent="0" algn="ctr">
              <a:buNone/>
              <a:defRPr sz="1300"/>
            </a:lvl3pPr>
            <a:lvl4pPr marL="1371600" indent="0" algn="ctr">
              <a:buNone/>
              <a:defRPr sz="1300"/>
            </a:lvl4pPr>
            <a:lvl5pPr marL="1828800" indent="0" algn="ctr">
              <a:buNone/>
              <a:defRPr sz="1300"/>
            </a:lvl5pPr>
          </a:lstStyle>
          <a:p>
            <a:pPr lvl="0"/>
            <a:r>
              <a:rPr lang="nb-NO"/>
              <a:t>NAME SURNAME</a:t>
            </a:r>
            <a:endParaRPr/>
          </a:p>
        </p:txBody>
      </p:sp>
      <p:sp>
        <p:nvSpPr>
          <p:cNvPr id="35" name="Plassholder for tekst 3"/>
          <p:cNvSpPr>
            <a:spLocks noGrp="1"/>
          </p:cNvSpPr>
          <p:nvPr>
            <p:ph type="body" sz="quarter" idx="24" hasCustomPrompt="1"/>
          </p:nvPr>
        </p:nvSpPr>
        <p:spPr>
          <a:xfrm>
            <a:off x="902356" y="3713672"/>
            <a:ext cx="1817964" cy="15562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1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300"/>
            </a:lvl2pPr>
            <a:lvl3pPr marL="914400" indent="0" algn="ctr">
              <a:buNone/>
              <a:defRPr sz="1300"/>
            </a:lvl3pPr>
            <a:lvl4pPr marL="1371600" indent="0" algn="ctr">
              <a:buNone/>
              <a:defRPr sz="1300"/>
            </a:lvl4pPr>
            <a:lvl5pPr marL="1828800" indent="0" algn="ctr">
              <a:buNone/>
              <a:defRPr sz="1300"/>
            </a:lvl5pPr>
          </a:lstStyle>
          <a:p>
            <a:pPr lvl="0"/>
            <a:r>
              <a:rPr lang="nb-NO"/>
              <a:t>Posistion</a:t>
            </a:r>
            <a:endParaRPr/>
          </a:p>
        </p:txBody>
      </p:sp>
      <p:sp>
        <p:nvSpPr>
          <p:cNvPr id="36" name="Plassholder for tekst 3"/>
          <p:cNvSpPr>
            <a:spLocks noGrp="1"/>
          </p:cNvSpPr>
          <p:nvPr>
            <p:ph type="body" sz="quarter" idx="25" hasCustomPrompt="1"/>
          </p:nvPr>
        </p:nvSpPr>
        <p:spPr>
          <a:xfrm>
            <a:off x="2594631" y="3514167"/>
            <a:ext cx="1817964" cy="192202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buNone/>
              <a:defRPr sz="1200" b="1" baseline="0">
                <a:solidFill>
                  <a:schemeClr val="accent1"/>
                </a:solidFill>
              </a:defRPr>
            </a:lvl1pPr>
            <a:lvl2pPr marL="457200" indent="0" algn="ctr">
              <a:buNone/>
              <a:defRPr sz="1300"/>
            </a:lvl2pPr>
            <a:lvl3pPr marL="914400" indent="0" algn="ctr">
              <a:buNone/>
              <a:defRPr sz="1300"/>
            </a:lvl3pPr>
            <a:lvl4pPr marL="1371600" indent="0" algn="ctr">
              <a:buNone/>
              <a:defRPr sz="1300"/>
            </a:lvl4pPr>
            <a:lvl5pPr marL="1828800" indent="0" algn="ctr">
              <a:buNone/>
              <a:defRPr sz="1300"/>
            </a:lvl5pPr>
          </a:lstStyle>
          <a:p>
            <a:pPr lvl="0"/>
            <a:r>
              <a:rPr lang="nb-NO"/>
              <a:t>NAME SURNAME</a:t>
            </a:r>
            <a:endParaRPr/>
          </a:p>
        </p:txBody>
      </p:sp>
      <p:sp>
        <p:nvSpPr>
          <p:cNvPr id="37" name="Plassholder for tekst 3"/>
          <p:cNvSpPr>
            <a:spLocks noGrp="1"/>
          </p:cNvSpPr>
          <p:nvPr>
            <p:ph type="body" sz="quarter" idx="26" hasCustomPrompt="1"/>
          </p:nvPr>
        </p:nvSpPr>
        <p:spPr>
          <a:xfrm>
            <a:off x="2594631" y="3713672"/>
            <a:ext cx="1817964" cy="15562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300"/>
            </a:lvl2pPr>
            <a:lvl3pPr marL="914400" indent="0" algn="ctr">
              <a:buNone/>
              <a:defRPr sz="1300"/>
            </a:lvl3pPr>
            <a:lvl4pPr marL="1371600" indent="0" algn="ctr">
              <a:buNone/>
              <a:defRPr sz="1300"/>
            </a:lvl4pPr>
            <a:lvl5pPr marL="1828800" indent="0" algn="ctr">
              <a:buNone/>
              <a:defRPr sz="1300"/>
            </a:lvl5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nb-NO"/>
              <a:t>Posistion</a:t>
            </a:r>
          </a:p>
          <a:p>
            <a:pPr lvl="0"/>
            <a:endParaRPr/>
          </a:p>
        </p:txBody>
      </p:sp>
      <p:sp>
        <p:nvSpPr>
          <p:cNvPr id="38" name="Plassholder for tekst 3"/>
          <p:cNvSpPr>
            <a:spLocks noGrp="1"/>
          </p:cNvSpPr>
          <p:nvPr>
            <p:ph type="body" sz="quarter" idx="27" hasCustomPrompt="1"/>
          </p:nvPr>
        </p:nvSpPr>
        <p:spPr>
          <a:xfrm>
            <a:off x="4323418" y="3514167"/>
            <a:ext cx="1817964" cy="192202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buNone/>
              <a:defRPr sz="1200" b="1" baseline="0">
                <a:solidFill>
                  <a:schemeClr val="accent1"/>
                </a:solidFill>
              </a:defRPr>
            </a:lvl1pPr>
            <a:lvl2pPr marL="457200" indent="0" algn="ctr">
              <a:buNone/>
              <a:defRPr sz="1300"/>
            </a:lvl2pPr>
            <a:lvl3pPr marL="914400" indent="0" algn="ctr">
              <a:buNone/>
              <a:defRPr sz="1300"/>
            </a:lvl3pPr>
            <a:lvl4pPr marL="1371600" indent="0" algn="ctr">
              <a:buNone/>
              <a:defRPr sz="1300"/>
            </a:lvl4pPr>
            <a:lvl5pPr marL="1828800" indent="0" algn="ctr">
              <a:buNone/>
              <a:defRPr sz="1300"/>
            </a:lvl5pPr>
          </a:lstStyle>
          <a:p>
            <a:pPr lvl="0"/>
            <a:r>
              <a:rPr lang="nb-NO"/>
              <a:t>NAME SURNAME</a:t>
            </a:r>
            <a:endParaRPr/>
          </a:p>
        </p:txBody>
      </p:sp>
      <p:sp>
        <p:nvSpPr>
          <p:cNvPr id="39" name="Plassholder for tekst 3"/>
          <p:cNvSpPr>
            <a:spLocks noGrp="1"/>
          </p:cNvSpPr>
          <p:nvPr>
            <p:ph type="body" sz="quarter" idx="28" hasCustomPrompt="1"/>
          </p:nvPr>
        </p:nvSpPr>
        <p:spPr>
          <a:xfrm>
            <a:off x="4323418" y="3713672"/>
            <a:ext cx="1817964" cy="15562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300"/>
            </a:lvl2pPr>
            <a:lvl3pPr marL="914400" indent="0" algn="ctr">
              <a:buNone/>
              <a:defRPr sz="1300"/>
            </a:lvl3pPr>
            <a:lvl4pPr marL="1371600" indent="0" algn="ctr">
              <a:buNone/>
              <a:defRPr sz="1300"/>
            </a:lvl4pPr>
            <a:lvl5pPr marL="1828800" indent="0" algn="ctr">
              <a:buNone/>
              <a:defRPr sz="1300"/>
            </a:lvl5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nb-NO"/>
              <a:t>Posistion</a:t>
            </a:r>
          </a:p>
          <a:p>
            <a:pPr lvl="0"/>
            <a:endParaRPr/>
          </a:p>
        </p:txBody>
      </p:sp>
      <p:sp>
        <p:nvSpPr>
          <p:cNvPr id="40" name="Plassholder for tekst 3"/>
          <p:cNvSpPr>
            <a:spLocks noGrp="1"/>
          </p:cNvSpPr>
          <p:nvPr>
            <p:ph type="body" sz="quarter" idx="29" hasCustomPrompt="1"/>
          </p:nvPr>
        </p:nvSpPr>
        <p:spPr>
          <a:xfrm>
            <a:off x="6050618" y="3514167"/>
            <a:ext cx="1817964" cy="192202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buNone/>
              <a:defRPr sz="1200" b="1" baseline="0">
                <a:solidFill>
                  <a:schemeClr val="accent1"/>
                </a:solidFill>
              </a:defRPr>
            </a:lvl1pPr>
            <a:lvl2pPr marL="457200" indent="0" algn="ctr">
              <a:buNone/>
              <a:defRPr sz="1300"/>
            </a:lvl2pPr>
            <a:lvl3pPr marL="914400" indent="0" algn="ctr">
              <a:buNone/>
              <a:defRPr sz="1300"/>
            </a:lvl3pPr>
            <a:lvl4pPr marL="1371600" indent="0" algn="ctr">
              <a:buNone/>
              <a:defRPr sz="1300"/>
            </a:lvl4pPr>
            <a:lvl5pPr marL="1828800" indent="0" algn="ctr">
              <a:buNone/>
              <a:defRPr sz="1300"/>
            </a:lvl5pPr>
          </a:lstStyle>
          <a:p>
            <a:pPr lvl="0"/>
            <a:r>
              <a:rPr lang="nb-NO"/>
              <a:t>NAME SURNAME</a:t>
            </a:r>
            <a:endParaRPr/>
          </a:p>
        </p:txBody>
      </p:sp>
      <p:sp>
        <p:nvSpPr>
          <p:cNvPr id="41" name="Plassholder for tekst 3"/>
          <p:cNvSpPr>
            <a:spLocks noGrp="1"/>
          </p:cNvSpPr>
          <p:nvPr>
            <p:ph type="body" sz="quarter" idx="30" hasCustomPrompt="1"/>
          </p:nvPr>
        </p:nvSpPr>
        <p:spPr>
          <a:xfrm>
            <a:off x="6050618" y="3713672"/>
            <a:ext cx="1817964" cy="15562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1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300"/>
            </a:lvl2pPr>
            <a:lvl3pPr marL="914400" indent="0" algn="ctr">
              <a:buNone/>
              <a:defRPr sz="1300"/>
            </a:lvl3pPr>
            <a:lvl4pPr marL="1371600" indent="0" algn="ctr">
              <a:buNone/>
              <a:defRPr sz="1300"/>
            </a:lvl4pPr>
            <a:lvl5pPr marL="1828800" indent="0" algn="ctr">
              <a:buNone/>
              <a:defRPr sz="1300"/>
            </a:lvl5pPr>
          </a:lstStyle>
          <a:p>
            <a:pPr lvl="0"/>
            <a:r>
              <a:rPr lang="nb-NO"/>
              <a:t>Posistion</a:t>
            </a:r>
          </a:p>
        </p:txBody>
      </p:sp>
      <p:sp>
        <p:nvSpPr>
          <p:cNvPr id="42" name="Plassholder for tekst 3"/>
          <p:cNvSpPr>
            <a:spLocks noGrp="1"/>
          </p:cNvSpPr>
          <p:nvPr>
            <p:ph type="body" sz="quarter" idx="31" hasCustomPrompt="1"/>
          </p:nvPr>
        </p:nvSpPr>
        <p:spPr>
          <a:xfrm>
            <a:off x="7742893" y="3514167"/>
            <a:ext cx="1817964" cy="192202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buNone/>
              <a:defRPr sz="1200" b="1" baseline="0">
                <a:solidFill>
                  <a:schemeClr val="accent1"/>
                </a:solidFill>
              </a:defRPr>
            </a:lvl1pPr>
            <a:lvl2pPr marL="457200" indent="0" algn="ctr">
              <a:buNone/>
              <a:defRPr sz="1300"/>
            </a:lvl2pPr>
            <a:lvl3pPr marL="914400" indent="0" algn="ctr">
              <a:buNone/>
              <a:defRPr sz="1300"/>
            </a:lvl3pPr>
            <a:lvl4pPr marL="1371600" indent="0" algn="ctr">
              <a:buNone/>
              <a:defRPr sz="1300"/>
            </a:lvl4pPr>
            <a:lvl5pPr marL="1828800" indent="0" algn="ctr">
              <a:buNone/>
              <a:defRPr sz="1300"/>
            </a:lvl5pPr>
          </a:lstStyle>
          <a:p>
            <a:pPr lvl="0"/>
            <a:r>
              <a:rPr lang="nb-NO"/>
              <a:t>NAME SURNAME</a:t>
            </a:r>
            <a:endParaRPr/>
          </a:p>
        </p:txBody>
      </p:sp>
      <p:sp>
        <p:nvSpPr>
          <p:cNvPr id="43" name="Plassholder for tekst 3"/>
          <p:cNvSpPr>
            <a:spLocks noGrp="1"/>
          </p:cNvSpPr>
          <p:nvPr>
            <p:ph type="body" sz="quarter" idx="32" hasCustomPrompt="1"/>
          </p:nvPr>
        </p:nvSpPr>
        <p:spPr>
          <a:xfrm>
            <a:off x="7742893" y="3713672"/>
            <a:ext cx="1817964" cy="15562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300"/>
            </a:lvl2pPr>
            <a:lvl3pPr marL="914400" indent="0" algn="ctr">
              <a:buNone/>
              <a:defRPr sz="1300"/>
            </a:lvl3pPr>
            <a:lvl4pPr marL="1371600" indent="0" algn="ctr">
              <a:buNone/>
              <a:defRPr sz="1300"/>
            </a:lvl4pPr>
            <a:lvl5pPr marL="1828800" indent="0" algn="ctr">
              <a:buNone/>
              <a:defRPr sz="1300"/>
            </a:lvl5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nb-NO"/>
              <a:t>Posistion</a:t>
            </a:r>
          </a:p>
          <a:p>
            <a:pPr lvl="0"/>
            <a:endParaRPr/>
          </a:p>
        </p:txBody>
      </p:sp>
      <p:sp>
        <p:nvSpPr>
          <p:cNvPr id="44" name="Plassholder for tekst 3"/>
          <p:cNvSpPr>
            <a:spLocks noGrp="1"/>
          </p:cNvSpPr>
          <p:nvPr>
            <p:ph type="body" sz="quarter" idx="33" hasCustomPrompt="1"/>
          </p:nvPr>
        </p:nvSpPr>
        <p:spPr>
          <a:xfrm>
            <a:off x="9471681" y="3514167"/>
            <a:ext cx="1817964" cy="192202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buNone/>
              <a:defRPr sz="1200" b="1" baseline="0">
                <a:solidFill>
                  <a:schemeClr val="accent1"/>
                </a:solidFill>
              </a:defRPr>
            </a:lvl1pPr>
            <a:lvl2pPr marL="457200" indent="0" algn="ctr">
              <a:buNone/>
              <a:defRPr sz="1300"/>
            </a:lvl2pPr>
            <a:lvl3pPr marL="914400" indent="0" algn="ctr">
              <a:buNone/>
              <a:defRPr sz="1300"/>
            </a:lvl3pPr>
            <a:lvl4pPr marL="1371600" indent="0" algn="ctr">
              <a:buNone/>
              <a:defRPr sz="1300"/>
            </a:lvl4pPr>
            <a:lvl5pPr marL="1828800" indent="0" algn="ctr">
              <a:buNone/>
              <a:defRPr sz="1300"/>
            </a:lvl5pPr>
          </a:lstStyle>
          <a:p>
            <a:pPr lvl="0"/>
            <a:r>
              <a:rPr lang="nb-NO"/>
              <a:t>NAME SURNAME</a:t>
            </a:r>
            <a:endParaRPr/>
          </a:p>
        </p:txBody>
      </p:sp>
      <p:sp>
        <p:nvSpPr>
          <p:cNvPr id="45" name="Plassholder for tekst 3"/>
          <p:cNvSpPr>
            <a:spLocks noGrp="1"/>
          </p:cNvSpPr>
          <p:nvPr>
            <p:ph type="body" sz="quarter" idx="34" hasCustomPrompt="1"/>
          </p:nvPr>
        </p:nvSpPr>
        <p:spPr>
          <a:xfrm>
            <a:off x="9471681" y="3713672"/>
            <a:ext cx="1817964" cy="15562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1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300"/>
            </a:lvl2pPr>
            <a:lvl3pPr marL="914400" indent="0" algn="ctr">
              <a:buNone/>
              <a:defRPr sz="1300"/>
            </a:lvl3pPr>
            <a:lvl4pPr marL="1371600" indent="0" algn="ctr">
              <a:buNone/>
              <a:defRPr sz="1300"/>
            </a:lvl4pPr>
            <a:lvl5pPr marL="1828800" indent="0" algn="ctr">
              <a:buNone/>
              <a:defRPr sz="1300"/>
            </a:lvl5pPr>
          </a:lstStyle>
          <a:p>
            <a:pPr lvl="0"/>
            <a:r>
              <a:rPr lang="nb-NO"/>
              <a:t>Posistion</a:t>
            </a:r>
          </a:p>
        </p:txBody>
      </p:sp>
      <p:sp>
        <p:nvSpPr>
          <p:cNvPr id="47" name="Plassholder for tekst 3"/>
          <p:cNvSpPr>
            <a:spLocks noGrp="1"/>
          </p:cNvSpPr>
          <p:nvPr>
            <p:ph type="body" sz="quarter" idx="35" hasCustomPrompt="1"/>
          </p:nvPr>
        </p:nvSpPr>
        <p:spPr>
          <a:xfrm>
            <a:off x="902356" y="5501005"/>
            <a:ext cx="1817964" cy="192202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buNone/>
              <a:defRPr sz="1200" b="1" baseline="0">
                <a:solidFill>
                  <a:schemeClr val="accent1"/>
                </a:solidFill>
              </a:defRPr>
            </a:lvl1pPr>
            <a:lvl2pPr marL="457200" indent="0" algn="ctr">
              <a:buNone/>
              <a:defRPr sz="1300"/>
            </a:lvl2pPr>
            <a:lvl3pPr marL="914400" indent="0" algn="ctr">
              <a:buNone/>
              <a:defRPr sz="1300"/>
            </a:lvl3pPr>
            <a:lvl4pPr marL="1371600" indent="0" algn="ctr">
              <a:buNone/>
              <a:defRPr sz="1300"/>
            </a:lvl4pPr>
            <a:lvl5pPr marL="1828800" indent="0" algn="ctr">
              <a:buNone/>
              <a:defRPr sz="1300"/>
            </a:lvl5pPr>
          </a:lstStyle>
          <a:p>
            <a:pPr lvl="0"/>
            <a:r>
              <a:rPr lang="nb-NO"/>
              <a:t>NAME SURNAME</a:t>
            </a:r>
            <a:endParaRPr/>
          </a:p>
        </p:txBody>
      </p:sp>
      <p:sp>
        <p:nvSpPr>
          <p:cNvPr id="48" name="Plassholder for tekst 3"/>
          <p:cNvSpPr>
            <a:spLocks noGrp="1"/>
          </p:cNvSpPr>
          <p:nvPr>
            <p:ph type="body" sz="quarter" idx="36" hasCustomPrompt="1"/>
          </p:nvPr>
        </p:nvSpPr>
        <p:spPr>
          <a:xfrm>
            <a:off x="902356" y="5700510"/>
            <a:ext cx="1817964" cy="15562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1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300"/>
            </a:lvl2pPr>
            <a:lvl3pPr marL="914400" indent="0" algn="ctr">
              <a:buNone/>
              <a:defRPr sz="1300"/>
            </a:lvl3pPr>
            <a:lvl4pPr marL="1371600" indent="0" algn="ctr">
              <a:buNone/>
              <a:defRPr sz="1300"/>
            </a:lvl4pPr>
            <a:lvl5pPr marL="1828800" indent="0" algn="ctr">
              <a:buNone/>
              <a:defRPr sz="1300"/>
            </a:lvl5pPr>
          </a:lstStyle>
          <a:p>
            <a:pPr lvl="0"/>
            <a:r>
              <a:rPr lang="nb-NO"/>
              <a:t>Posistion</a:t>
            </a:r>
          </a:p>
        </p:txBody>
      </p:sp>
      <p:sp>
        <p:nvSpPr>
          <p:cNvPr id="49" name="Plassholder for tekst 3"/>
          <p:cNvSpPr>
            <a:spLocks noGrp="1"/>
          </p:cNvSpPr>
          <p:nvPr>
            <p:ph type="body" sz="quarter" idx="37" hasCustomPrompt="1"/>
          </p:nvPr>
        </p:nvSpPr>
        <p:spPr>
          <a:xfrm>
            <a:off x="2594631" y="5501005"/>
            <a:ext cx="1817964" cy="192202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buNone/>
              <a:defRPr sz="1200" b="1" baseline="0">
                <a:solidFill>
                  <a:schemeClr val="accent1"/>
                </a:solidFill>
              </a:defRPr>
            </a:lvl1pPr>
            <a:lvl2pPr marL="457200" indent="0" algn="ctr">
              <a:buNone/>
              <a:defRPr sz="1300"/>
            </a:lvl2pPr>
            <a:lvl3pPr marL="914400" indent="0" algn="ctr">
              <a:buNone/>
              <a:defRPr sz="1300"/>
            </a:lvl3pPr>
            <a:lvl4pPr marL="1371600" indent="0" algn="ctr">
              <a:buNone/>
              <a:defRPr sz="1300"/>
            </a:lvl4pPr>
            <a:lvl5pPr marL="1828800" indent="0" algn="ctr">
              <a:buNone/>
              <a:defRPr sz="1300"/>
            </a:lvl5pPr>
          </a:lstStyle>
          <a:p>
            <a:pPr lvl="0"/>
            <a:r>
              <a:rPr lang="nb-NO"/>
              <a:t>NAME SURNAME</a:t>
            </a:r>
            <a:endParaRPr/>
          </a:p>
        </p:txBody>
      </p:sp>
      <p:sp>
        <p:nvSpPr>
          <p:cNvPr id="50" name="Plassholder for tekst 3"/>
          <p:cNvSpPr>
            <a:spLocks noGrp="1"/>
          </p:cNvSpPr>
          <p:nvPr>
            <p:ph type="body" sz="quarter" idx="38" hasCustomPrompt="1"/>
          </p:nvPr>
        </p:nvSpPr>
        <p:spPr>
          <a:xfrm>
            <a:off x="2594631" y="5700510"/>
            <a:ext cx="1817964" cy="15562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300"/>
            </a:lvl2pPr>
            <a:lvl3pPr marL="914400" indent="0" algn="ctr">
              <a:buNone/>
              <a:defRPr sz="1300"/>
            </a:lvl3pPr>
            <a:lvl4pPr marL="1371600" indent="0" algn="ctr">
              <a:buNone/>
              <a:defRPr sz="1300"/>
            </a:lvl4pPr>
            <a:lvl5pPr marL="1828800" indent="0" algn="ctr">
              <a:buNone/>
              <a:defRPr sz="1300"/>
            </a:lvl5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nb-NO"/>
              <a:t>Posistion</a:t>
            </a:r>
          </a:p>
          <a:p>
            <a:pPr lvl="0"/>
            <a:endParaRPr/>
          </a:p>
        </p:txBody>
      </p:sp>
      <p:sp>
        <p:nvSpPr>
          <p:cNvPr id="51" name="Plassholder for tekst 3"/>
          <p:cNvSpPr>
            <a:spLocks noGrp="1"/>
          </p:cNvSpPr>
          <p:nvPr>
            <p:ph type="body" sz="quarter" idx="39" hasCustomPrompt="1"/>
          </p:nvPr>
        </p:nvSpPr>
        <p:spPr>
          <a:xfrm>
            <a:off x="4323418" y="5501005"/>
            <a:ext cx="1817964" cy="192202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buNone/>
              <a:defRPr sz="1200" b="1" baseline="0">
                <a:solidFill>
                  <a:schemeClr val="accent1"/>
                </a:solidFill>
              </a:defRPr>
            </a:lvl1pPr>
            <a:lvl2pPr marL="457200" indent="0" algn="ctr">
              <a:buNone/>
              <a:defRPr sz="1300"/>
            </a:lvl2pPr>
            <a:lvl3pPr marL="914400" indent="0" algn="ctr">
              <a:buNone/>
              <a:defRPr sz="1300"/>
            </a:lvl3pPr>
            <a:lvl4pPr marL="1371600" indent="0" algn="ctr">
              <a:buNone/>
              <a:defRPr sz="1300"/>
            </a:lvl4pPr>
            <a:lvl5pPr marL="1828800" indent="0" algn="ctr">
              <a:buNone/>
              <a:defRPr sz="1300"/>
            </a:lvl5pPr>
          </a:lstStyle>
          <a:p>
            <a:pPr lvl="0"/>
            <a:r>
              <a:rPr lang="nb-NO"/>
              <a:t>NAME SURNAME</a:t>
            </a:r>
            <a:endParaRPr/>
          </a:p>
        </p:txBody>
      </p:sp>
      <p:sp>
        <p:nvSpPr>
          <p:cNvPr id="52" name="Plassholder for tekst 3"/>
          <p:cNvSpPr>
            <a:spLocks noGrp="1"/>
          </p:cNvSpPr>
          <p:nvPr>
            <p:ph type="body" sz="quarter" idx="40" hasCustomPrompt="1"/>
          </p:nvPr>
        </p:nvSpPr>
        <p:spPr>
          <a:xfrm>
            <a:off x="6050618" y="5501005"/>
            <a:ext cx="1817964" cy="192202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buNone/>
              <a:defRPr sz="1200" b="1" baseline="0">
                <a:solidFill>
                  <a:schemeClr val="accent1"/>
                </a:solidFill>
              </a:defRPr>
            </a:lvl1pPr>
            <a:lvl2pPr marL="457200" indent="0" algn="ctr">
              <a:buNone/>
              <a:defRPr sz="1300"/>
            </a:lvl2pPr>
            <a:lvl3pPr marL="914400" indent="0" algn="ctr">
              <a:buNone/>
              <a:defRPr sz="1300"/>
            </a:lvl3pPr>
            <a:lvl4pPr marL="1371600" indent="0" algn="ctr">
              <a:buNone/>
              <a:defRPr sz="1300"/>
            </a:lvl4pPr>
            <a:lvl5pPr marL="1828800" indent="0" algn="ctr">
              <a:buNone/>
              <a:defRPr sz="1300"/>
            </a:lvl5pPr>
          </a:lstStyle>
          <a:p>
            <a:pPr lvl="0"/>
            <a:r>
              <a:rPr lang="nb-NO"/>
              <a:t>NAME SURNAME</a:t>
            </a:r>
            <a:endParaRPr/>
          </a:p>
        </p:txBody>
      </p:sp>
      <p:sp>
        <p:nvSpPr>
          <p:cNvPr id="53" name="Plassholder for tekst 3"/>
          <p:cNvSpPr>
            <a:spLocks noGrp="1"/>
          </p:cNvSpPr>
          <p:nvPr>
            <p:ph type="body" sz="quarter" idx="41" hasCustomPrompt="1"/>
          </p:nvPr>
        </p:nvSpPr>
        <p:spPr>
          <a:xfrm>
            <a:off x="6050618" y="5700510"/>
            <a:ext cx="1817964" cy="15562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1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300"/>
            </a:lvl2pPr>
            <a:lvl3pPr marL="914400" indent="0" algn="ctr">
              <a:buNone/>
              <a:defRPr sz="1300"/>
            </a:lvl3pPr>
            <a:lvl4pPr marL="1371600" indent="0" algn="ctr">
              <a:buNone/>
              <a:defRPr sz="1300"/>
            </a:lvl4pPr>
            <a:lvl5pPr marL="1828800" indent="0" algn="ctr">
              <a:buNone/>
              <a:defRPr sz="1300"/>
            </a:lvl5pPr>
          </a:lstStyle>
          <a:p>
            <a:pPr lvl="0"/>
            <a:r>
              <a:rPr lang="nb-NO"/>
              <a:t>Posistion</a:t>
            </a:r>
          </a:p>
        </p:txBody>
      </p:sp>
      <p:sp>
        <p:nvSpPr>
          <p:cNvPr id="54" name="Plassholder for tekst 3"/>
          <p:cNvSpPr>
            <a:spLocks noGrp="1"/>
          </p:cNvSpPr>
          <p:nvPr>
            <p:ph type="body" sz="quarter" idx="42" hasCustomPrompt="1"/>
          </p:nvPr>
        </p:nvSpPr>
        <p:spPr>
          <a:xfrm>
            <a:off x="7742893" y="5501005"/>
            <a:ext cx="1817964" cy="192202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buNone/>
              <a:defRPr sz="1200" b="1" baseline="0">
                <a:solidFill>
                  <a:schemeClr val="accent1"/>
                </a:solidFill>
              </a:defRPr>
            </a:lvl1pPr>
            <a:lvl2pPr marL="457200" indent="0" algn="ctr">
              <a:buNone/>
              <a:defRPr sz="1300"/>
            </a:lvl2pPr>
            <a:lvl3pPr marL="914400" indent="0" algn="ctr">
              <a:buNone/>
              <a:defRPr sz="1300"/>
            </a:lvl3pPr>
            <a:lvl4pPr marL="1371600" indent="0" algn="ctr">
              <a:buNone/>
              <a:defRPr sz="1300"/>
            </a:lvl4pPr>
            <a:lvl5pPr marL="1828800" indent="0" algn="ctr">
              <a:buNone/>
              <a:defRPr sz="1300"/>
            </a:lvl5pPr>
          </a:lstStyle>
          <a:p>
            <a:pPr lvl="0"/>
            <a:r>
              <a:rPr lang="nb-NO"/>
              <a:t>NAME SURNAME</a:t>
            </a:r>
            <a:endParaRPr/>
          </a:p>
        </p:txBody>
      </p:sp>
      <p:sp>
        <p:nvSpPr>
          <p:cNvPr id="55" name="Plassholder for tekst 3"/>
          <p:cNvSpPr>
            <a:spLocks noGrp="1"/>
          </p:cNvSpPr>
          <p:nvPr>
            <p:ph type="body" sz="quarter" idx="43" hasCustomPrompt="1"/>
          </p:nvPr>
        </p:nvSpPr>
        <p:spPr>
          <a:xfrm>
            <a:off x="7742893" y="5700510"/>
            <a:ext cx="1817964" cy="15562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1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300"/>
            </a:lvl2pPr>
            <a:lvl3pPr marL="914400" indent="0" algn="ctr">
              <a:buNone/>
              <a:defRPr sz="1300"/>
            </a:lvl3pPr>
            <a:lvl4pPr marL="1371600" indent="0" algn="ctr">
              <a:buNone/>
              <a:defRPr sz="1300"/>
            </a:lvl4pPr>
            <a:lvl5pPr marL="1828800" indent="0" algn="ctr">
              <a:buNone/>
              <a:defRPr sz="1300"/>
            </a:lvl5pPr>
          </a:lstStyle>
          <a:p>
            <a:pPr lvl="0"/>
            <a:r>
              <a:rPr lang="nb-NO"/>
              <a:t>Posistion</a:t>
            </a:r>
          </a:p>
        </p:txBody>
      </p:sp>
      <p:sp>
        <p:nvSpPr>
          <p:cNvPr id="56" name="Plassholder for tekst 3"/>
          <p:cNvSpPr>
            <a:spLocks noGrp="1"/>
          </p:cNvSpPr>
          <p:nvPr>
            <p:ph type="body" sz="quarter" idx="44" hasCustomPrompt="1"/>
          </p:nvPr>
        </p:nvSpPr>
        <p:spPr>
          <a:xfrm>
            <a:off x="9471681" y="5501005"/>
            <a:ext cx="1817964" cy="192202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buNone/>
              <a:defRPr sz="1200" b="1" baseline="0">
                <a:solidFill>
                  <a:schemeClr val="accent1"/>
                </a:solidFill>
              </a:defRPr>
            </a:lvl1pPr>
            <a:lvl2pPr marL="457200" indent="0" algn="ctr">
              <a:buNone/>
              <a:defRPr sz="1300"/>
            </a:lvl2pPr>
            <a:lvl3pPr marL="914400" indent="0" algn="ctr">
              <a:buNone/>
              <a:defRPr sz="1300"/>
            </a:lvl3pPr>
            <a:lvl4pPr marL="1371600" indent="0" algn="ctr">
              <a:buNone/>
              <a:defRPr sz="1300"/>
            </a:lvl4pPr>
            <a:lvl5pPr marL="1828800" indent="0" algn="ctr">
              <a:buNone/>
              <a:defRPr sz="1300"/>
            </a:lvl5pPr>
          </a:lstStyle>
          <a:p>
            <a:pPr lvl="0"/>
            <a:r>
              <a:rPr lang="nb-NO"/>
              <a:t>NAME SURNAME</a:t>
            </a:r>
            <a:endParaRPr/>
          </a:p>
        </p:txBody>
      </p:sp>
      <p:sp>
        <p:nvSpPr>
          <p:cNvPr id="57" name="Plassholder for tekst 3"/>
          <p:cNvSpPr>
            <a:spLocks noGrp="1"/>
          </p:cNvSpPr>
          <p:nvPr>
            <p:ph type="body" sz="quarter" idx="45" hasCustomPrompt="1"/>
          </p:nvPr>
        </p:nvSpPr>
        <p:spPr>
          <a:xfrm>
            <a:off x="9471681" y="5700510"/>
            <a:ext cx="1817964" cy="15562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300"/>
            </a:lvl2pPr>
            <a:lvl3pPr marL="914400" indent="0" algn="ctr">
              <a:buNone/>
              <a:defRPr sz="1300"/>
            </a:lvl3pPr>
            <a:lvl4pPr marL="1371600" indent="0" algn="ctr">
              <a:buNone/>
              <a:defRPr sz="1300"/>
            </a:lvl4pPr>
            <a:lvl5pPr marL="1828800" indent="0" algn="ctr">
              <a:buNone/>
              <a:defRPr sz="1300"/>
            </a:lvl5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nb-NO"/>
              <a:t>Posistion</a:t>
            </a:r>
          </a:p>
          <a:p>
            <a:pPr lvl="0"/>
            <a:endParaRPr/>
          </a:p>
        </p:txBody>
      </p:sp>
      <p:sp>
        <p:nvSpPr>
          <p:cNvPr id="58" name="Plassholder for tekst 3"/>
          <p:cNvSpPr>
            <a:spLocks noGrp="1"/>
          </p:cNvSpPr>
          <p:nvPr>
            <p:ph type="body" sz="quarter" idx="46" hasCustomPrompt="1"/>
          </p:nvPr>
        </p:nvSpPr>
        <p:spPr>
          <a:xfrm>
            <a:off x="4323418" y="5705032"/>
            <a:ext cx="1817964" cy="155626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10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300"/>
            </a:lvl2pPr>
            <a:lvl3pPr marL="914400" indent="0" algn="ctr">
              <a:buNone/>
              <a:defRPr sz="1300"/>
            </a:lvl3pPr>
            <a:lvl4pPr marL="1371600" indent="0" algn="ctr">
              <a:buNone/>
              <a:defRPr sz="1300"/>
            </a:lvl4pPr>
            <a:lvl5pPr marL="1828800" indent="0" algn="ctr">
              <a:buNone/>
              <a:defRPr sz="1300"/>
            </a:lvl5pPr>
          </a:lstStyle>
          <a:p>
            <a:pPr lvl="0"/>
            <a:r>
              <a:rPr lang="nb-NO"/>
              <a:t>Posistion</a:t>
            </a:r>
          </a:p>
        </p:txBody>
      </p:sp>
      <p:sp>
        <p:nvSpPr>
          <p:cNvPr id="46" name="Title Placeholder 14">
            <a:extLst>
              <a:ext uri="{FF2B5EF4-FFF2-40B4-BE49-F238E27FC236}">
                <a16:creationId xmlns:a16="http://schemas.microsoft.com/office/drawing/2014/main" id="{4389025F-169B-8546-9475-699B085192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10527" y="0"/>
            <a:ext cx="9881323" cy="1218457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/>
          </a:bodyPr>
          <a:lstStyle>
            <a:lvl1pPr>
              <a:defRPr sz="3600" b="1" baseline="0">
                <a:latin typeface="+mn-lt"/>
              </a:defRPr>
            </a:lvl1pPr>
          </a:lstStyle>
          <a:p>
            <a:r>
              <a:rPr lang="nb-NO" dirty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972693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888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756" userDrawn="1">
          <p15:clr>
            <a:srgbClr val="FBAE40"/>
          </p15:clr>
        </p15:guide>
        <p15:guide id="4" pos="6924" userDrawn="1">
          <p15:clr>
            <a:srgbClr val="FBAE40"/>
          </p15:clr>
        </p15:guide>
        <p15:guide id="5" orient="horz" pos="3158" userDrawn="1">
          <p15:clr>
            <a:srgbClr val="FBAE40"/>
          </p15:clr>
        </p15:guide>
        <p15:guide id="6" orient="horz" pos="663" userDrawn="1">
          <p15:clr>
            <a:srgbClr val="FBAE40"/>
          </p15:clr>
        </p15:guide>
        <p15:guide id="7" pos="1141" userDrawn="1">
          <p15:clr>
            <a:srgbClr val="FBAE40"/>
          </p15:clr>
        </p15:guide>
        <p15:guide id="8" pos="2207" userDrawn="1">
          <p15:clr>
            <a:srgbClr val="FBAE40"/>
          </p15:clr>
        </p15:guide>
        <p15:guide id="9" pos="3296" userDrawn="1">
          <p15:clr>
            <a:srgbClr val="FBAE40"/>
          </p15:clr>
        </p15:guide>
        <p15:guide id="10" pos="4384" userDrawn="1">
          <p15:clr>
            <a:srgbClr val="FBAE40"/>
          </p15:clr>
        </p15:guide>
        <p15:guide id="11" pos="5450" userDrawn="1">
          <p15:clr>
            <a:srgbClr val="FBAE40"/>
          </p15:clr>
        </p15:guide>
        <p15:guide id="12" pos="6539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-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/>
          <p:cNvSpPr/>
          <p:nvPr userDrawn="1"/>
        </p:nvSpPr>
        <p:spPr>
          <a:xfrm>
            <a:off x="0" y="1889760"/>
            <a:ext cx="12192000" cy="4968240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Picture Placeholder 3"/>
          <p:cNvSpPr>
            <a:spLocks noGrp="1" noChangeAspect="1"/>
          </p:cNvSpPr>
          <p:nvPr>
            <p:ph type="pic" sz="quarter" idx="12"/>
          </p:nvPr>
        </p:nvSpPr>
        <p:spPr>
          <a:xfrm>
            <a:off x="1200150" y="2665058"/>
            <a:ext cx="2038273" cy="2194560"/>
          </a:xfrm>
          <a:prstGeom prst="rect">
            <a:avLst/>
          </a:prstGeom>
          <a:ln w="6350">
            <a:noFill/>
          </a:ln>
        </p:spPr>
        <p:txBody>
          <a:bodyPr anchor="ctr"/>
          <a:lstStyle>
            <a:lvl1pPr marL="0" indent="0" algn="ctr">
              <a:buNone/>
              <a:defRPr sz="1400" b="0" i="0">
                <a:solidFill>
                  <a:schemeClr val="tx1"/>
                </a:solidFill>
                <a:latin typeface="+mn-lt"/>
                <a:cs typeface="Calibri"/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0" name="Picture Placeholder 3"/>
          <p:cNvSpPr>
            <a:spLocks noGrp="1" noChangeAspect="1"/>
          </p:cNvSpPr>
          <p:nvPr>
            <p:ph type="pic" sz="quarter" idx="13"/>
          </p:nvPr>
        </p:nvSpPr>
        <p:spPr>
          <a:xfrm>
            <a:off x="3783162" y="2665058"/>
            <a:ext cx="2038273" cy="2194560"/>
          </a:xfrm>
          <a:prstGeom prst="rect">
            <a:avLst/>
          </a:prstGeom>
          <a:ln w="6350">
            <a:noFill/>
          </a:ln>
        </p:spPr>
        <p:txBody>
          <a:bodyPr anchor="ctr"/>
          <a:lstStyle>
            <a:lvl1pPr marL="0" indent="0" algn="ctr">
              <a:buNone/>
              <a:defRPr sz="1400" b="0" i="0">
                <a:solidFill>
                  <a:schemeClr val="tx1"/>
                </a:solidFill>
                <a:latin typeface="+mn-lt"/>
                <a:cs typeface="Calibri"/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1" name="Picture Placeholder 3"/>
          <p:cNvSpPr>
            <a:spLocks noGrp="1" noChangeAspect="1"/>
          </p:cNvSpPr>
          <p:nvPr>
            <p:ph type="pic" sz="quarter" idx="14"/>
          </p:nvPr>
        </p:nvSpPr>
        <p:spPr>
          <a:xfrm>
            <a:off x="6366174" y="2665058"/>
            <a:ext cx="2038273" cy="2194560"/>
          </a:xfrm>
          <a:prstGeom prst="rect">
            <a:avLst/>
          </a:prstGeom>
          <a:ln w="6350">
            <a:noFill/>
          </a:ln>
        </p:spPr>
        <p:txBody>
          <a:bodyPr anchor="ctr"/>
          <a:lstStyle>
            <a:lvl1pPr marL="0" indent="0" algn="ctr">
              <a:buNone/>
              <a:defRPr sz="1400" b="0" i="0">
                <a:solidFill>
                  <a:schemeClr val="tx1"/>
                </a:solidFill>
                <a:latin typeface="+mn-lt"/>
                <a:cs typeface="Calibri"/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2" name="Picture Placeholder 3"/>
          <p:cNvSpPr>
            <a:spLocks noGrp="1" noChangeAspect="1"/>
          </p:cNvSpPr>
          <p:nvPr>
            <p:ph type="pic" sz="quarter" idx="15"/>
          </p:nvPr>
        </p:nvSpPr>
        <p:spPr>
          <a:xfrm>
            <a:off x="8949187" y="2665058"/>
            <a:ext cx="2038273" cy="2194560"/>
          </a:xfrm>
          <a:prstGeom prst="rect">
            <a:avLst/>
          </a:prstGeom>
          <a:ln w="6350">
            <a:noFill/>
          </a:ln>
        </p:spPr>
        <p:txBody>
          <a:bodyPr anchor="ctr"/>
          <a:lstStyle>
            <a:lvl1pPr marL="0" indent="0" algn="ctr">
              <a:buNone/>
              <a:defRPr sz="1400" b="0" i="0">
                <a:solidFill>
                  <a:schemeClr val="tx1"/>
                </a:solidFill>
                <a:latin typeface="+mn-lt"/>
                <a:cs typeface="Calibri"/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grpSp>
        <p:nvGrpSpPr>
          <p:cNvPr id="15" name="Gruppe 14"/>
          <p:cNvGrpSpPr/>
          <p:nvPr userDrawn="1"/>
        </p:nvGrpSpPr>
        <p:grpSpPr>
          <a:xfrm>
            <a:off x="0" y="0"/>
            <a:ext cx="802800" cy="1052380"/>
            <a:chOff x="0" y="0"/>
            <a:chExt cx="802800" cy="1052380"/>
          </a:xfrm>
        </p:grpSpPr>
        <p:sp>
          <p:nvSpPr>
            <p:cNvPr id="17" name="Rektangel 16"/>
            <p:cNvSpPr/>
            <p:nvPr/>
          </p:nvSpPr>
          <p:spPr>
            <a:xfrm>
              <a:off x="0" y="0"/>
              <a:ext cx="802800" cy="105238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pic>
          <p:nvPicPr>
            <p:cNvPr id="18" name="Bilde 17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5400" y="543147"/>
              <a:ext cx="432000" cy="320727"/>
            </a:xfrm>
            <a:prstGeom prst="rect">
              <a:avLst/>
            </a:prstGeom>
          </p:spPr>
        </p:pic>
      </p:grpSp>
      <p:sp>
        <p:nvSpPr>
          <p:cNvPr id="20" name="Plassholder for tekst 3"/>
          <p:cNvSpPr>
            <a:spLocks noGrp="1"/>
          </p:cNvSpPr>
          <p:nvPr>
            <p:ph type="body" sz="quarter" idx="23" hasCustomPrompt="1"/>
          </p:nvPr>
        </p:nvSpPr>
        <p:spPr>
          <a:xfrm>
            <a:off x="1195358" y="4999418"/>
            <a:ext cx="2054918" cy="216374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buNone/>
              <a:defRPr sz="1400" b="1" baseline="0">
                <a:solidFill>
                  <a:schemeClr val="accent1"/>
                </a:solidFill>
              </a:defRPr>
            </a:lvl1pPr>
            <a:lvl2pPr marL="457200" indent="0" algn="ctr">
              <a:buNone/>
              <a:defRPr sz="1300"/>
            </a:lvl2pPr>
            <a:lvl3pPr marL="914400" indent="0" algn="ctr">
              <a:buNone/>
              <a:defRPr sz="1300"/>
            </a:lvl3pPr>
            <a:lvl4pPr marL="1371600" indent="0" algn="ctr">
              <a:buNone/>
              <a:defRPr sz="1300"/>
            </a:lvl4pPr>
            <a:lvl5pPr marL="1828800" indent="0" algn="ctr">
              <a:buNone/>
              <a:defRPr sz="1300"/>
            </a:lvl5pPr>
          </a:lstStyle>
          <a:p>
            <a:pPr lvl="0"/>
            <a:r>
              <a:rPr lang="nb-NO"/>
              <a:t>NAME SURNAME</a:t>
            </a:r>
            <a:endParaRPr/>
          </a:p>
        </p:txBody>
      </p:sp>
      <p:sp>
        <p:nvSpPr>
          <p:cNvPr id="21" name="Plassholder for tekst 3"/>
          <p:cNvSpPr>
            <a:spLocks noGrp="1"/>
          </p:cNvSpPr>
          <p:nvPr>
            <p:ph type="body" sz="quarter" idx="24" hasCustomPrompt="1"/>
          </p:nvPr>
        </p:nvSpPr>
        <p:spPr>
          <a:xfrm>
            <a:off x="1200150" y="5260884"/>
            <a:ext cx="2050125" cy="207166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lnSpc>
                <a:spcPct val="100000"/>
              </a:lnSpc>
              <a:buNone/>
              <a:defRPr sz="12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300"/>
            </a:lvl2pPr>
            <a:lvl3pPr marL="914400" indent="0" algn="ctr">
              <a:buNone/>
              <a:defRPr sz="1300"/>
            </a:lvl3pPr>
            <a:lvl4pPr marL="1371600" indent="0" algn="ctr">
              <a:buNone/>
              <a:defRPr sz="1300"/>
            </a:lvl4pPr>
            <a:lvl5pPr marL="1828800" indent="0" algn="ctr">
              <a:buNone/>
              <a:defRPr sz="1300"/>
            </a:lvl5pPr>
          </a:lstStyle>
          <a:p>
            <a:pPr lvl="0"/>
            <a:r>
              <a:rPr lang="nb-NO"/>
              <a:t>Posistion</a:t>
            </a:r>
            <a:endParaRPr/>
          </a:p>
        </p:txBody>
      </p:sp>
      <p:sp>
        <p:nvSpPr>
          <p:cNvPr id="22" name="Plassholder for tekst 3"/>
          <p:cNvSpPr>
            <a:spLocks noGrp="1"/>
          </p:cNvSpPr>
          <p:nvPr>
            <p:ph type="body" sz="quarter" idx="25" hasCustomPrompt="1"/>
          </p:nvPr>
        </p:nvSpPr>
        <p:spPr>
          <a:xfrm>
            <a:off x="3780616" y="4999418"/>
            <a:ext cx="2054918" cy="216374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buNone/>
              <a:defRPr sz="1400" b="1" baseline="0">
                <a:solidFill>
                  <a:schemeClr val="accent1"/>
                </a:solidFill>
              </a:defRPr>
            </a:lvl1pPr>
            <a:lvl2pPr marL="457200" indent="0" algn="ctr">
              <a:buNone/>
              <a:defRPr sz="1300"/>
            </a:lvl2pPr>
            <a:lvl3pPr marL="914400" indent="0" algn="ctr">
              <a:buNone/>
              <a:defRPr sz="1300"/>
            </a:lvl3pPr>
            <a:lvl4pPr marL="1371600" indent="0" algn="ctr">
              <a:buNone/>
              <a:defRPr sz="1300"/>
            </a:lvl4pPr>
            <a:lvl5pPr marL="1828800" indent="0" algn="ctr">
              <a:buNone/>
              <a:defRPr sz="1300"/>
            </a:lvl5pPr>
          </a:lstStyle>
          <a:p>
            <a:pPr lvl="0"/>
            <a:r>
              <a:rPr lang="nb-NO"/>
              <a:t>NAME SURNAME</a:t>
            </a:r>
            <a:endParaRPr/>
          </a:p>
        </p:txBody>
      </p:sp>
      <p:sp>
        <p:nvSpPr>
          <p:cNvPr id="23" name="Plassholder for tekst 3"/>
          <p:cNvSpPr>
            <a:spLocks noGrp="1"/>
          </p:cNvSpPr>
          <p:nvPr>
            <p:ph type="body" sz="quarter" idx="26" hasCustomPrompt="1"/>
          </p:nvPr>
        </p:nvSpPr>
        <p:spPr>
          <a:xfrm>
            <a:off x="3785408" y="5260884"/>
            <a:ext cx="2050125" cy="207166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lnSpc>
                <a:spcPct val="100000"/>
              </a:lnSpc>
              <a:buNone/>
              <a:defRPr sz="12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300"/>
            </a:lvl2pPr>
            <a:lvl3pPr marL="914400" indent="0" algn="ctr">
              <a:buNone/>
              <a:defRPr sz="1300"/>
            </a:lvl3pPr>
            <a:lvl4pPr marL="1371600" indent="0" algn="ctr">
              <a:buNone/>
              <a:defRPr sz="1300"/>
            </a:lvl4pPr>
            <a:lvl5pPr marL="1828800" indent="0" algn="ctr">
              <a:buNone/>
              <a:defRPr sz="1300"/>
            </a:lvl5pPr>
          </a:lstStyle>
          <a:p>
            <a:pPr lvl="0"/>
            <a:r>
              <a:rPr lang="nb-NO"/>
              <a:t>Posistion</a:t>
            </a:r>
          </a:p>
        </p:txBody>
      </p:sp>
      <p:sp>
        <p:nvSpPr>
          <p:cNvPr id="24" name="Plassholder for tekst 3"/>
          <p:cNvSpPr>
            <a:spLocks noGrp="1"/>
          </p:cNvSpPr>
          <p:nvPr>
            <p:ph type="body" sz="quarter" idx="27" hasCustomPrompt="1"/>
          </p:nvPr>
        </p:nvSpPr>
        <p:spPr>
          <a:xfrm>
            <a:off x="6365874" y="4999418"/>
            <a:ext cx="2054918" cy="216374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buNone/>
              <a:defRPr sz="1400" b="1" baseline="0">
                <a:solidFill>
                  <a:schemeClr val="accent1"/>
                </a:solidFill>
              </a:defRPr>
            </a:lvl1pPr>
            <a:lvl2pPr marL="457200" indent="0" algn="ctr">
              <a:buNone/>
              <a:defRPr sz="1300"/>
            </a:lvl2pPr>
            <a:lvl3pPr marL="914400" indent="0" algn="ctr">
              <a:buNone/>
              <a:defRPr sz="1300"/>
            </a:lvl3pPr>
            <a:lvl4pPr marL="1371600" indent="0" algn="ctr">
              <a:buNone/>
              <a:defRPr sz="1300"/>
            </a:lvl4pPr>
            <a:lvl5pPr marL="1828800" indent="0" algn="ctr">
              <a:buNone/>
              <a:defRPr sz="1300"/>
            </a:lvl5pPr>
          </a:lstStyle>
          <a:p>
            <a:pPr lvl="0"/>
            <a:r>
              <a:rPr lang="nb-NO"/>
              <a:t>NAME SURNAME</a:t>
            </a:r>
            <a:endParaRPr/>
          </a:p>
        </p:txBody>
      </p:sp>
      <p:sp>
        <p:nvSpPr>
          <p:cNvPr id="25" name="Plassholder for tekst 3"/>
          <p:cNvSpPr>
            <a:spLocks noGrp="1"/>
          </p:cNvSpPr>
          <p:nvPr>
            <p:ph type="body" sz="quarter" idx="28" hasCustomPrompt="1"/>
          </p:nvPr>
        </p:nvSpPr>
        <p:spPr>
          <a:xfrm>
            <a:off x="6370666" y="5260884"/>
            <a:ext cx="2050125" cy="207166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lnSpc>
                <a:spcPct val="100000"/>
              </a:lnSpc>
              <a:buNone/>
              <a:defRPr sz="12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300"/>
            </a:lvl2pPr>
            <a:lvl3pPr marL="914400" indent="0" algn="ctr">
              <a:buNone/>
              <a:defRPr sz="1300"/>
            </a:lvl3pPr>
            <a:lvl4pPr marL="1371600" indent="0" algn="ctr">
              <a:buNone/>
              <a:defRPr sz="1300"/>
            </a:lvl4pPr>
            <a:lvl5pPr marL="1828800" indent="0" algn="ctr">
              <a:buNone/>
              <a:defRPr sz="1300"/>
            </a:lvl5pPr>
          </a:lstStyle>
          <a:p>
            <a:pPr lvl="0"/>
            <a:r>
              <a:rPr lang="nb-NO"/>
              <a:t>Posistion</a:t>
            </a:r>
          </a:p>
        </p:txBody>
      </p:sp>
      <p:sp>
        <p:nvSpPr>
          <p:cNvPr id="26" name="Plassholder for tekst 3"/>
          <p:cNvSpPr>
            <a:spLocks noGrp="1"/>
          </p:cNvSpPr>
          <p:nvPr>
            <p:ph type="body" sz="quarter" idx="29" hasCustomPrompt="1"/>
          </p:nvPr>
        </p:nvSpPr>
        <p:spPr>
          <a:xfrm>
            <a:off x="8951132" y="4999418"/>
            <a:ext cx="2054918" cy="216374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buNone/>
              <a:defRPr sz="1400" b="1" baseline="0">
                <a:solidFill>
                  <a:schemeClr val="accent1"/>
                </a:solidFill>
              </a:defRPr>
            </a:lvl1pPr>
            <a:lvl2pPr marL="457200" indent="0" algn="ctr">
              <a:buNone/>
              <a:defRPr sz="1300"/>
            </a:lvl2pPr>
            <a:lvl3pPr marL="914400" indent="0" algn="ctr">
              <a:buNone/>
              <a:defRPr sz="1300"/>
            </a:lvl3pPr>
            <a:lvl4pPr marL="1371600" indent="0" algn="ctr">
              <a:buNone/>
              <a:defRPr sz="1300"/>
            </a:lvl4pPr>
            <a:lvl5pPr marL="1828800" indent="0" algn="ctr">
              <a:buNone/>
              <a:defRPr sz="1300"/>
            </a:lvl5pPr>
          </a:lstStyle>
          <a:p>
            <a:pPr lvl="0"/>
            <a:r>
              <a:rPr lang="nb-NO"/>
              <a:t>NAME SURNAME</a:t>
            </a:r>
            <a:endParaRPr/>
          </a:p>
        </p:txBody>
      </p:sp>
      <p:sp>
        <p:nvSpPr>
          <p:cNvPr id="27" name="Plassholder for tekst 3"/>
          <p:cNvSpPr>
            <a:spLocks noGrp="1"/>
          </p:cNvSpPr>
          <p:nvPr>
            <p:ph type="body" sz="quarter" idx="30" hasCustomPrompt="1"/>
          </p:nvPr>
        </p:nvSpPr>
        <p:spPr>
          <a:xfrm>
            <a:off x="8955924" y="5260884"/>
            <a:ext cx="2050125" cy="207166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lnSpc>
                <a:spcPct val="100000"/>
              </a:lnSpc>
              <a:buNone/>
              <a:defRPr sz="12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300"/>
            </a:lvl2pPr>
            <a:lvl3pPr marL="914400" indent="0" algn="ctr">
              <a:buNone/>
              <a:defRPr sz="1300"/>
            </a:lvl3pPr>
            <a:lvl4pPr marL="1371600" indent="0" algn="ctr">
              <a:buNone/>
              <a:defRPr sz="1300"/>
            </a:lvl4pPr>
            <a:lvl5pPr marL="1828800" indent="0" algn="ctr">
              <a:buNone/>
              <a:defRPr sz="1300"/>
            </a:lvl5pPr>
          </a:lstStyle>
          <a:p>
            <a:pPr lvl="0"/>
            <a:r>
              <a:rPr lang="nb-NO"/>
              <a:t>Posistion</a:t>
            </a:r>
          </a:p>
        </p:txBody>
      </p:sp>
      <p:sp>
        <p:nvSpPr>
          <p:cNvPr id="28" name="Title Placeholder 14">
            <a:extLst>
              <a:ext uri="{FF2B5EF4-FFF2-40B4-BE49-F238E27FC236}">
                <a16:creationId xmlns:a16="http://schemas.microsoft.com/office/drawing/2014/main" id="{DD223958-2F50-0B42-84DA-352C4D4A16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10528" y="0"/>
            <a:ext cx="9895522" cy="1218457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/>
          </a:bodyPr>
          <a:lstStyle>
            <a:lvl1pPr>
              <a:defRPr sz="3600" b="1" baseline="0">
                <a:latin typeface="+mn-lt"/>
              </a:defRPr>
            </a:lvl1pPr>
          </a:lstStyle>
          <a:p>
            <a:r>
              <a:rPr lang="nb-NO" dirty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032571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659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756" userDrawn="1">
          <p15:clr>
            <a:srgbClr val="FBAE40"/>
          </p15:clr>
        </p15:guide>
        <p15:guide id="4" orient="horz" pos="663" userDrawn="1">
          <p15:clr>
            <a:srgbClr val="FBAE40"/>
          </p15:clr>
        </p15:guide>
        <p15:guide id="5" orient="horz" pos="2863" userDrawn="1">
          <p15:clr>
            <a:srgbClr val="FBAE40"/>
          </p15:clr>
        </p15:guide>
        <p15:guide id="6" orient="horz" pos="2999" userDrawn="1">
          <p15:clr>
            <a:srgbClr val="FBAE40"/>
          </p15:clr>
        </p15:guide>
        <p15:guide id="7" pos="1391" userDrawn="1">
          <p15:clr>
            <a:srgbClr val="FBAE40"/>
          </p15:clr>
        </p15:guide>
        <p15:guide id="8" pos="3046" userDrawn="1">
          <p15:clr>
            <a:srgbClr val="FBAE40"/>
          </p15:clr>
        </p15:guide>
        <p15:guide id="9" pos="4634" userDrawn="1">
          <p15:clr>
            <a:srgbClr val="FBAE40"/>
          </p15:clr>
        </p15:guide>
        <p15:guide id="10" pos="6267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big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/>
          <p:cNvSpPr/>
          <p:nvPr userDrawn="1"/>
        </p:nvSpPr>
        <p:spPr>
          <a:xfrm>
            <a:off x="0" y="1595526"/>
            <a:ext cx="12192000" cy="5262473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Picture Placeholder 3"/>
          <p:cNvSpPr>
            <a:spLocks noGrp="1" noChangeAspect="1"/>
          </p:cNvSpPr>
          <p:nvPr>
            <p:ph type="pic" sz="quarter" idx="12"/>
          </p:nvPr>
        </p:nvSpPr>
        <p:spPr>
          <a:xfrm>
            <a:off x="1213517" y="2128065"/>
            <a:ext cx="2983258" cy="2743200"/>
          </a:xfrm>
          <a:prstGeom prst="rect">
            <a:avLst/>
          </a:prstGeom>
          <a:ln w="6350">
            <a:noFill/>
          </a:ln>
        </p:spPr>
        <p:txBody>
          <a:bodyPr anchor="ctr"/>
          <a:lstStyle>
            <a:lvl1pPr marL="0" indent="0" algn="ctr">
              <a:buNone/>
              <a:defRPr sz="1400" b="0" i="0">
                <a:solidFill>
                  <a:schemeClr val="tx1"/>
                </a:solidFill>
                <a:latin typeface="+mn-lt"/>
                <a:cs typeface="Calibri"/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grpSp>
        <p:nvGrpSpPr>
          <p:cNvPr id="11" name="Gruppe 10"/>
          <p:cNvGrpSpPr/>
          <p:nvPr userDrawn="1"/>
        </p:nvGrpSpPr>
        <p:grpSpPr>
          <a:xfrm>
            <a:off x="0" y="0"/>
            <a:ext cx="802800" cy="1052380"/>
            <a:chOff x="0" y="0"/>
            <a:chExt cx="802800" cy="1052380"/>
          </a:xfrm>
        </p:grpSpPr>
        <p:sp>
          <p:nvSpPr>
            <p:cNvPr id="13" name="Rektangel 12"/>
            <p:cNvSpPr/>
            <p:nvPr/>
          </p:nvSpPr>
          <p:spPr>
            <a:xfrm>
              <a:off x="0" y="0"/>
              <a:ext cx="802800" cy="105238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pic>
          <p:nvPicPr>
            <p:cNvPr id="16" name="Bilde 15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5400" y="543147"/>
              <a:ext cx="432000" cy="320727"/>
            </a:xfrm>
            <a:prstGeom prst="rect">
              <a:avLst/>
            </a:prstGeom>
          </p:spPr>
        </p:pic>
      </p:grpSp>
      <p:sp>
        <p:nvSpPr>
          <p:cNvPr id="18" name="Plassholder for tekst 3"/>
          <p:cNvSpPr>
            <a:spLocks noGrp="1"/>
          </p:cNvSpPr>
          <p:nvPr>
            <p:ph type="body" sz="quarter" idx="23" hasCustomPrompt="1"/>
          </p:nvPr>
        </p:nvSpPr>
        <p:spPr>
          <a:xfrm>
            <a:off x="1677687" y="5084271"/>
            <a:ext cx="2054918" cy="216374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buNone/>
              <a:defRPr sz="1600" b="1" baseline="0">
                <a:solidFill>
                  <a:schemeClr val="accent1"/>
                </a:solidFill>
              </a:defRPr>
            </a:lvl1pPr>
            <a:lvl2pPr marL="457200" indent="0" algn="ctr">
              <a:buNone/>
              <a:defRPr sz="1300"/>
            </a:lvl2pPr>
            <a:lvl3pPr marL="914400" indent="0" algn="ctr">
              <a:buNone/>
              <a:defRPr sz="1300"/>
            </a:lvl3pPr>
            <a:lvl4pPr marL="1371600" indent="0" algn="ctr">
              <a:buNone/>
              <a:defRPr sz="1300"/>
            </a:lvl4pPr>
            <a:lvl5pPr marL="1828800" indent="0" algn="ctr">
              <a:buNone/>
              <a:defRPr sz="1300"/>
            </a:lvl5pPr>
          </a:lstStyle>
          <a:p>
            <a:pPr lvl="0"/>
            <a:r>
              <a:rPr lang="nb-NO"/>
              <a:t>NAME SURNAME</a:t>
            </a:r>
            <a:endParaRPr/>
          </a:p>
        </p:txBody>
      </p:sp>
      <p:sp>
        <p:nvSpPr>
          <p:cNvPr id="19" name="Plassholder for tekst 3"/>
          <p:cNvSpPr>
            <a:spLocks noGrp="1"/>
          </p:cNvSpPr>
          <p:nvPr>
            <p:ph type="body" sz="quarter" idx="24" hasCustomPrompt="1"/>
          </p:nvPr>
        </p:nvSpPr>
        <p:spPr>
          <a:xfrm>
            <a:off x="1680084" y="5354050"/>
            <a:ext cx="2050125" cy="207166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300"/>
            </a:lvl2pPr>
            <a:lvl3pPr marL="914400" indent="0" algn="ctr">
              <a:buNone/>
              <a:defRPr sz="1300"/>
            </a:lvl3pPr>
            <a:lvl4pPr marL="1371600" indent="0" algn="ctr">
              <a:buNone/>
              <a:defRPr sz="1300"/>
            </a:lvl4pPr>
            <a:lvl5pPr marL="1828800" indent="0" algn="ctr">
              <a:buNone/>
              <a:defRPr sz="1300"/>
            </a:lvl5pPr>
          </a:lstStyle>
          <a:p>
            <a:pPr lvl="0"/>
            <a:r>
              <a:rPr lang="nb-NO"/>
              <a:t>Posistion</a:t>
            </a:r>
          </a:p>
        </p:txBody>
      </p:sp>
      <p:sp>
        <p:nvSpPr>
          <p:cNvPr id="20" name="Plassholder for tekst 3"/>
          <p:cNvSpPr>
            <a:spLocks noGrp="1"/>
          </p:cNvSpPr>
          <p:nvPr>
            <p:ph type="body" sz="quarter" idx="25" hasCustomPrompt="1"/>
          </p:nvPr>
        </p:nvSpPr>
        <p:spPr>
          <a:xfrm>
            <a:off x="5059768" y="5084271"/>
            <a:ext cx="2054918" cy="216374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buNone/>
              <a:defRPr sz="1600" b="1" baseline="0">
                <a:solidFill>
                  <a:schemeClr val="accent1"/>
                </a:solidFill>
              </a:defRPr>
            </a:lvl1pPr>
            <a:lvl2pPr marL="457200" indent="0" algn="ctr">
              <a:buNone/>
              <a:defRPr sz="1300"/>
            </a:lvl2pPr>
            <a:lvl3pPr marL="914400" indent="0" algn="ctr">
              <a:buNone/>
              <a:defRPr sz="1300"/>
            </a:lvl3pPr>
            <a:lvl4pPr marL="1371600" indent="0" algn="ctr">
              <a:buNone/>
              <a:defRPr sz="1300"/>
            </a:lvl4pPr>
            <a:lvl5pPr marL="1828800" indent="0" algn="ctr">
              <a:buNone/>
              <a:defRPr sz="1300"/>
            </a:lvl5pPr>
          </a:lstStyle>
          <a:p>
            <a:pPr lvl="0"/>
            <a:r>
              <a:rPr lang="nb-NO"/>
              <a:t>NAME SURNAME</a:t>
            </a:r>
            <a:endParaRPr/>
          </a:p>
        </p:txBody>
      </p:sp>
      <p:sp>
        <p:nvSpPr>
          <p:cNvPr id="21" name="Plassholder for tekst 3"/>
          <p:cNvSpPr>
            <a:spLocks noGrp="1"/>
          </p:cNvSpPr>
          <p:nvPr>
            <p:ph type="body" sz="quarter" idx="26" hasCustomPrompt="1"/>
          </p:nvPr>
        </p:nvSpPr>
        <p:spPr>
          <a:xfrm>
            <a:off x="5064560" y="5354050"/>
            <a:ext cx="2050125" cy="207166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300"/>
            </a:lvl2pPr>
            <a:lvl3pPr marL="914400" indent="0" algn="ctr">
              <a:buNone/>
              <a:defRPr sz="1300"/>
            </a:lvl3pPr>
            <a:lvl4pPr marL="1371600" indent="0" algn="ctr">
              <a:buNone/>
              <a:defRPr sz="1300"/>
            </a:lvl4pPr>
            <a:lvl5pPr marL="1828800" indent="0" algn="ctr">
              <a:buNone/>
              <a:defRPr sz="1300"/>
            </a:lvl5pPr>
          </a:lstStyle>
          <a:p>
            <a:pPr lvl="0"/>
            <a:r>
              <a:rPr lang="nb-NO"/>
              <a:t>Posistion</a:t>
            </a:r>
          </a:p>
        </p:txBody>
      </p:sp>
      <p:sp>
        <p:nvSpPr>
          <p:cNvPr id="24" name="Title Placeholder 14">
            <a:extLst>
              <a:ext uri="{FF2B5EF4-FFF2-40B4-BE49-F238E27FC236}">
                <a16:creationId xmlns:a16="http://schemas.microsoft.com/office/drawing/2014/main" id="{47004A58-6AD6-EB42-BB79-61640848A7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10528" y="0"/>
            <a:ext cx="9867956" cy="1218457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/>
          </a:bodyPr>
          <a:lstStyle>
            <a:lvl1pPr>
              <a:defRPr sz="3600" b="1" baseline="0">
                <a:latin typeface="+mn-lt"/>
              </a:defRPr>
            </a:lvl1pPr>
          </a:lstStyle>
          <a:p>
            <a:r>
              <a:rPr lang="nb-NO" dirty="0"/>
              <a:t>Title</a:t>
            </a:r>
            <a:endParaRPr lang="en-US" dirty="0"/>
          </a:p>
        </p:txBody>
      </p:sp>
      <p:sp>
        <p:nvSpPr>
          <p:cNvPr id="25" name="Picture Placeholder 3">
            <a:extLst>
              <a:ext uri="{FF2B5EF4-FFF2-40B4-BE49-F238E27FC236}">
                <a16:creationId xmlns:a16="http://schemas.microsoft.com/office/drawing/2014/main" id="{DCB06EDE-AB05-1C44-909A-EFCCA237326A}"/>
              </a:ext>
            </a:extLst>
          </p:cNvPr>
          <p:cNvSpPr>
            <a:spLocks noGrp="1" noChangeAspect="1"/>
          </p:cNvSpPr>
          <p:nvPr>
            <p:ph type="pic" sz="quarter" idx="29"/>
          </p:nvPr>
        </p:nvSpPr>
        <p:spPr>
          <a:xfrm>
            <a:off x="4604371" y="2128065"/>
            <a:ext cx="2983258" cy="2743200"/>
          </a:xfrm>
          <a:prstGeom prst="rect">
            <a:avLst/>
          </a:prstGeom>
          <a:ln w="6350">
            <a:noFill/>
          </a:ln>
        </p:spPr>
        <p:txBody>
          <a:bodyPr anchor="ctr"/>
          <a:lstStyle>
            <a:lvl1pPr marL="0" indent="0" algn="ctr">
              <a:buNone/>
              <a:defRPr sz="1400" b="0" i="0">
                <a:solidFill>
                  <a:schemeClr val="tx1"/>
                </a:solidFill>
                <a:latin typeface="+mn-lt"/>
                <a:cs typeface="Calibri"/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6" name="Picture Placeholder 3">
            <a:extLst>
              <a:ext uri="{FF2B5EF4-FFF2-40B4-BE49-F238E27FC236}">
                <a16:creationId xmlns:a16="http://schemas.microsoft.com/office/drawing/2014/main" id="{D2F59583-FF6A-8C49-8E77-4BAE9B1C9686}"/>
              </a:ext>
            </a:extLst>
          </p:cNvPr>
          <p:cNvSpPr>
            <a:spLocks noGrp="1" noChangeAspect="1"/>
          </p:cNvSpPr>
          <p:nvPr>
            <p:ph type="pic" sz="quarter" idx="30"/>
          </p:nvPr>
        </p:nvSpPr>
        <p:spPr>
          <a:xfrm>
            <a:off x="7995225" y="2128065"/>
            <a:ext cx="2983258" cy="2743200"/>
          </a:xfrm>
          <a:prstGeom prst="rect">
            <a:avLst/>
          </a:prstGeom>
          <a:ln w="6350">
            <a:noFill/>
          </a:ln>
        </p:spPr>
        <p:txBody>
          <a:bodyPr anchor="ctr"/>
          <a:lstStyle>
            <a:lvl1pPr marL="0" indent="0" algn="ctr">
              <a:buNone/>
              <a:defRPr sz="1400" b="0" i="0">
                <a:solidFill>
                  <a:schemeClr val="tx1"/>
                </a:solidFill>
                <a:latin typeface="+mn-lt"/>
                <a:cs typeface="Calibri"/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Plassholder for tekst 3">
            <a:extLst>
              <a:ext uri="{FF2B5EF4-FFF2-40B4-BE49-F238E27FC236}">
                <a16:creationId xmlns:a16="http://schemas.microsoft.com/office/drawing/2014/main" id="{73F2256C-C282-2D4C-8277-0BFEA935A0B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459395" y="5084271"/>
            <a:ext cx="2054918" cy="216374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ctr">
              <a:lnSpc>
                <a:spcPct val="100000"/>
              </a:lnSpc>
              <a:buNone/>
              <a:defRPr sz="1600" b="1" baseline="0">
                <a:solidFill>
                  <a:schemeClr val="accent1"/>
                </a:solidFill>
              </a:defRPr>
            </a:lvl1pPr>
            <a:lvl2pPr marL="457200" indent="0" algn="ctr">
              <a:buNone/>
              <a:defRPr sz="1300"/>
            </a:lvl2pPr>
            <a:lvl3pPr marL="914400" indent="0" algn="ctr">
              <a:buNone/>
              <a:defRPr sz="1300"/>
            </a:lvl3pPr>
            <a:lvl4pPr marL="1371600" indent="0" algn="ctr">
              <a:buNone/>
              <a:defRPr sz="1300"/>
            </a:lvl4pPr>
            <a:lvl5pPr marL="1828800" indent="0" algn="ctr">
              <a:buNone/>
              <a:defRPr sz="1300"/>
            </a:lvl5pPr>
          </a:lstStyle>
          <a:p>
            <a:pPr lvl="0"/>
            <a:r>
              <a:rPr lang="nb-NO"/>
              <a:t>NAME SURNAME</a:t>
            </a:r>
            <a:endParaRPr/>
          </a:p>
        </p:txBody>
      </p:sp>
      <p:sp>
        <p:nvSpPr>
          <p:cNvPr id="28" name="Plassholder for tekst 3">
            <a:extLst>
              <a:ext uri="{FF2B5EF4-FFF2-40B4-BE49-F238E27FC236}">
                <a16:creationId xmlns:a16="http://schemas.microsoft.com/office/drawing/2014/main" id="{E5DEA067-AD42-8E47-BD0B-BBBB771D6D0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461792" y="5354050"/>
            <a:ext cx="2050125" cy="207166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ctr">
              <a:lnSpc>
                <a:spcPct val="100000"/>
              </a:lnSpc>
              <a:buNone/>
              <a:defRPr sz="1400" b="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300"/>
            </a:lvl2pPr>
            <a:lvl3pPr marL="914400" indent="0" algn="ctr">
              <a:buNone/>
              <a:defRPr sz="1300"/>
            </a:lvl3pPr>
            <a:lvl4pPr marL="1371600" indent="0" algn="ctr">
              <a:buNone/>
              <a:defRPr sz="1300"/>
            </a:lvl4pPr>
            <a:lvl5pPr marL="1828800" indent="0" algn="ctr">
              <a:buNone/>
              <a:defRPr sz="1300"/>
            </a:lvl5pPr>
          </a:lstStyle>
          <a:p>
            <a:pPr lvl="0"/>
            <a:r>
              <a:rPr lang="nb-NO"/>
              <a:t>Posistion</a:t>
            </a:r>
          </a:p>
        </p:txBody>
      </p:sp>
    </p:spTree>
    <p:extLst>
      <p:ext uri="{BB962C8B-B14F-4D97-AF65-F5344CB8AC3E}">
        <p14:creationId xmlns:p14="http://schemas.microsoft.com/office/powerpoint/2010/main" val="56086461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067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663" userDrawn="1">
          <p15:clr>
            <a:srgbClr val="FBAE40"/>
          </p15:clr>
        </p15:guide>
        <p15:guide id="4" pos="756" userDrawn="1">
          <p15:clr>
            <a:srgbClr val="FBAE40"/>
          </p15:clr>
        </p15:guide>
        <p15:guide id="5" pos="6924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large pictue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ktangel 11"/>
          <p:cNvSpPr/>
          <p:nvPr userDrawn="1"/>
        </p:nvSpPr>
        <p:spPr>
          <a:xfrm>
            <a:off x="0" y="1407020"/>
            <a:ext cx="12192000" cy="5450979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Picture Placeholder 3"/>
          <p:cNvSpPr>
            <a:spLocks noGrp="1" noChangeAspect="1"/>
          </p:cNvSpPr>
          <p:nvPr>
            <p:ph type="pic" sz="quarter" idx="12"/>
          </p:nvPr>
        </p:nvSpPr>
        <p:spPr>
          <a:xfrm>
            <a:off x="388938" y="1767335"/>
            <a:ext cx="2635883" cy="3094225"/>
          </a:xfrm>
          <a:prstGeom prst="rect">
            <a:avLst/>
          </a:prstGeom>
          <a:ln w="6350">
            <a:noFill/>
          </a:ln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1"/>
                </a:solidFill>
                <a:latin typeface="+mn-lt"/>
                <a:cs typeface="Cat"/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Picture Placeholder 3"/>
          <p:cNvSpPr>
            <a:spLocks noGrp="1" noChangeAspect="1"/>
          </p:cNvSpPr>
          <p:nvPr>
            <p:ph type="pic" sz="quarter" idx="13"/>
          </p:nvPr>
        </p:nvSpPr>
        <p:spPr>
          <a:xfrm>
            <a:off x="9122162" y="1767335"/>
            <a:ext cx="2635883" cy="3094225"/>
          </a:xfrm>
          <a:prstGeom prst="rect">
            <a:avLst/>
          </a:prstGeom>
          <a:ln w="6350">
            <a:noFill/>
          </a:ln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1"/>
                </a:solidFill>
                <a:latin typeface="+mn-lt"/>
                <a:cs typeface="Cat"/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0" name="Picture Placeholder 3"/>
          <p:cNvSpPr>
            <a:spLocks noGrp="1" noChangeAspect="1"/>
          </p:cNvSpPr>
          <p:nvPr>
            <p:ph type="pic" sz="quarter" idx="14"/>
          </p:nvPr>
        </p:nvSpPr>
        <p:spPr>
          <a:xfrm>
            <a:off x="6211087" y="1767335"/>
            <a:ext cx="2635883" cy="3094225"/>
          </a:xfrm>
          <a:prstGeom prst="rect">
            <a:avLst/>
          </a:prstGeom>
          <a:ln w="6350">
            <a:noFill/>
          </a:ln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1"/>
                </a:solidFill>
                <a:latin typeface="+mn-lt"/>
                <a:cs typeface="Cat"/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1" name="Picture Placeholder 3"/>
          <p:cNvSpPr>
            <a:spLocks noGrp="1" noChangeAspect="1"/>
          </p:cNvSpPr>
          <p:nvPr>
            <p:ph type="pic" sz="quarter" idx="15"/>
          </p:nvPr>
        </p:nvSpPr>
        <p:spPr>
          <a:xfrm>
            <a:off x="3300012" y="1767335"/>
            <a:ext cx="2635883" cy="3094225"/>
          </a:xfrm>
          <a:prstGeom prst="rect">
            <a:avLst/>
          </a:prstGeom>
          <a:ln w="6350">
            <a:noFill/>
          </a:ln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1"/>
                </a:solidFill>
                <a:latin typeface="+mn-lt"/>
                <a:cs typeface="Cat"/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grpSp>
        <p:nvGrpSpPr>
          <p:cNvPr id="15" name="Gruppe 14"/>
          <p:cNvGrpSpPr/>
          <p:nvPr userDrawn="1"/>
        </p:nvGrpSpPr>
        <p:grpSpPr>
          <a:xfrm>
            <a:off x="0" y="0"/>
            <a:ext cx="802800" cy="1052380"/>
            <a:chOff x="0" y="0"/>
            <a:chExt cx="802800" cy="1052380"/>
          </a:xfrm>
        </p:grpSpPr>
        <p:sp>
          <p:nvSpPr>
            <p:cNvPr id="17" name="Rektangel 16"/>
            <p:cNvSpPr/>
            <p:nvPr/>
          </p:nvSpPr>
          <p:spPr>
            <a:xfrm>
              <a:off x="0" y="0"/>
              <a:ext cx="802800" cy="105238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pic>
          <p:nvPicPr>
            <p:cNvPr id="18" name="Bilde 17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5400" y="543147"/>
              <a:ext cx="432000" cy="320727"/>
            </a:xfrm>
            <a:prstGeom prst="rect">
              <a:avLst/>
            </a:prstGeom>
          </p:spPr>
        </p:pic>
      </p:grpSp>
      <p:sp>
        <p:nvSpPr>
          <p:cNvPr id="13" name="Title Placeholder 14">
            <a:extLst>
              <a:ext uri="{FF2B5EF4-FFF2-40B4-BE49-F238E27FC236}">
                <a16:creationId xmlns:a16="http://schemas.microsoft.com/office/drawing/2014/main" id="{2F639D43-A5BF-4E45-8D2C-61AEFBCF2C1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10527" y="0"/>
            <a:ext cx="10278197" cy="1218457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/>
          </a:bodyPr>
          <a:lstStyle>
            <a:lvl1pPr>
              <a:defRPr sz="3600" b="1" baseline="0">
                <a:latin typeface="+mn-lt"/>
              </a:defRPr>
            </a:lvl1pPr>
          </a:lstStyle>
          <a:p>
            <a:r>
              <a:rPr lang="nb-NO" dirty="0"/>
              <a:t>Title</a:t>
            </a:r>
            <a:endParaRPr lang="en-US" dirty="0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69165697-90A3-7F4D-9BAC-E6CB1B21ABC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88938" y="5059363"/>
            <a:ext cx="2635883" cy="5651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36000" tIns="36000" rIns="36000" bIns="3600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nb-NO"/>
              <a:t>Name</a:t>
            </a:r>
          </a:p>
          <a:p>
            <a:pPr lvl="0"/>
            <a:r>
              <a:rPr lang="nb-NO"/>
              <a:t>Posistion</a:t>
            </a:r>
            <a:endParaRPr/>
          </a:p>
        </p:txBody>
      </p:sp>
      <p:sp>
        <p:nvSpPr>
          <p:cNvPr id="14" name="Plassholder for tekst 2">
            <a:extLst>
              <a:ext uri="{FF2B5EF4-FFF2-40B4-BE49-F238E27FC236}">
                <a16:creationId xmlns:a16="http://schemas.microsoft.com/office/drawing/2014/main" id="{ACAF4D6E-71BD-764A-9609-680AB10896D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300011" y="5059363"/>
            <a:ext cx="2635883" cy="5651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36000" tIns="36000" rIns="36000" bIns="3600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nb-NO"/>
              <a:t>Name</a:t>
            </a:r>
          </a:p>
          <a:p>
            <a:pPr lvl="0"/>
            <a:r>
              <a:rPr lang="nb-NO"/>
              <a:t>Posistion</a:t>
            </a:r>
            <a:endParaRPr/>
          </a:p>
        </p:txBody>
      </p:sp>
      <p:sp>
        <p:nvSpPr>
          <p:cNvPr id="16" name="Plassholder for tekst 2">
            <a:extLst>
              <a:ext uri="{FF2B5EF4-FFF2-40B4-BE49-F238E27FC236}">
                <a16:creationId xmlns:a16="http://schemas.microsoft.com/office/drawing/2014/main" id="{7148776D-B5E2-6948-930C-0C5038FC388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11084" y="5059363"/>
            <a:ext cx="2635886" cy="5651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36000" tIns="36000" rIns="36000" bIns="3600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nb-NO"/>
              <a:t>Name</a:t>
            </a:r>
          </a:p>
          <a:p>
            <a:pPr lvl="0"/>
            <a:r>
              <a:rPr lang="nb-NO"/>
              <a:t>Posistion</a:t>
            </a:r>
            <a:endParaRPr/>
          </a:p>
        </p:txBody>
      </p:sp>
      <p:sp>
        <p:nvSpPr>
          <p:cNvPr id="20" name="Plassholder for tekst 2">
            <a:extLst>
              <a:ext uri="{FF2B5EF4-FFF2-40B4-BE49-F238E27FC236}">
                <a16:creationId xmlns:a16="http://schemas.microsoft.com/office/drawing/2014/main" id="{B54A4618-C4C8-4241-B10D-D4FCCED8293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122162" y="5059363"/>
            <a:ext cx="2635883" cy="5651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36000" tIns="36000" rIns="36000" bIns="3600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nb-NO"/>
              <a:t>Name</a:t>
            </a:r>
          </a:p>
          <a:p>
            <a:pPr lvl="0"/>
            <a:r>
              <a:rPr lang="nb-NO"/>
              <a:t>Posistion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66071505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543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663" userDrawn="1">
          <p15:clr>
            <a:srgbClr val="FBAE40"/>
          </p15:clr>
        </p15:guide>
        <p15:guide id="4" pos="2910" userDrawn="1">
          <p15:clr>
            <a:srgbClr val="FBAE40"/>
          </p15:clr>
        </p15:guide>
        <p15:guide id="5" pos="1073" userDrawn="1">
          <p15:clr>
            <a:srgbClr val="FBAE40"/>
          </p15:clr>
        </p15:guide>
        <p15:guide id="6" pos="4747" userDrawn="1">
          <p15:clr>
            <a:srgbClr val="FBAE40"/>
          </p15:clr>
        </p15:guide>
        <p15:guide id="7" pos="6562" userDrawn="1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_Cases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ktangel 9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Plassholder for tekst 3">
            <a:extLst>
              <a:ext uri="{FF2B5EF4-FFF2-40B4-BE49-F238E27FC236}">
                <a16:creationId xmlns:a16="http://schemas.microsoft.com/office/drawing/2014/main" id="{26B6DE0C-18AC-764B-A4EE-F9AF7104E44A}"/>
              </a:ext>
            </a:extLst>
          </p:cNvPr>
          <p:cNvSpPr>
            <a:spLocks noGrp="1"/>
          </p:cNvSpPr>
          <p:nvPr userDrawn="1">
            <p:ph type="body" sz="quarter" idx="20" hasCustomPrompt="1"/>
          </p:nvPr>
        </p:nvSpPr>
        <p:spPr>
          <a:xfrm>
            <a:off x="901584" y="3021942"/>
            <a:ext cx="4292832" cy="685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 b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nb-NO" dirty="0"/>
              <a:t>Reference cases</a:t>
            </a:r>
          </a:p>
        </p:txBody>
      </p:sp>
      <p:sp>
        <p:nvSpPr>
          <p:cNvPr id="9" name="Plassholder for tekst 3">
            <a:extLst>
              <a:ext uri="{FF2B5EF4-FFF2-40B4-BE49-F238E27FC236}">
                <a16:creationId xmlns:a16="http://schemas.microsoft.com/office/drawing/2014/main" id="{9506EB3A-1611-5245-82A6-956A39A4C31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997584" y="3021942"/>
            <a:ext cx="4292832" cy="88098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nb-NO"/>
              <a:t>On the following pages are some of our work</a:t>
            </a:r>
          </a:p>
        </p:txBody>
      </p:sp>
      <p:grpSp>
        <p:nvGrpSpPr>
          <p:cNvPr id="7" name="Gruppe 6">
            <a:extLst>
              <a:ext uri="{FF2B5EF4-FFF2-40B4-BE49-F238E27FC236}">
                <a16:creationId xmlns:a16="http://schemas.microsoft.com/office/drawing/2014/main" id="{1F9F2CCF-2F1C-D348-AA12-0E32B769EC72}"/>
              </a:ext>
            </a:extLst>
          </p:cNvPr>
          <p:cNvGrpSpPr/>
          <p:nvPr userDrawn="1"/>
        </p:nvGrpSpPr>
        <p:grpSpPr>
          <a:xfrm>
            <a:off x="8702077" y="0"/>
            <a:ext cx="802800" cy="1052380"/>
            <a:chOff x="0" y="0"/>
            <a:chExt cx="802800" cy="1052380"/>
          </a:xfrm>
        </p:grpSpPr>
        <p:sp>
          <p:nvSpPr>
            <p:cNvPr id="8" name="Rektangel 7">
              <a:extLst>
                <a:ext uri="{FF2B5EF4-FFF2-40B4-BE49-F238E27FC236}">
                  <a16:creationId xmlns:a16="http://schemas.microsoft.com/office/drawing/2014/main" id="{A8BE365B-6B11-2B45-A81A-8831E92C97B0}"/>
                </a:ext>
              </a:extLst>
            </p:cNvPr>
            <p:cNvSpPr/>
            <p:nvPr/>
          </p:nvSpPr>
          <p:spPr>
            <a:xfrm>
              <a:off x="0" y="0"/>
              <a:ext cx="802800" cy="105238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pic>
          <p:nvPicPr>
            <p:cNvPr id="12" name="Bilde 11">
              <a:extLst>
                <a:ext uri="{FF2B5EF4-FFF2-40B4-BE49-F238E27FC236}">
                  <a16:creationId xmlns:a16="http://schemas.microsoft.com/office/drawing/2014/main" id="{B0D0B8E2-308C-7C4C-9B99-46684FE29FF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5400" y="543147"/>
              <a:ext cx="432000" cy="320727"/>
            </a:xfrm>
            <a:prstGeom prst="rect">
              <a:avLst/>
            </a:prstGeom>
          </p:spPr>
        </p:pic>
      </p:grpSp>
      <p:cxnSp>
        <p:nvCxnSpPr>
          <p:cNvPr id="13" name="Rett linje 12">
            <a:extLst>
              <a:ext uri="{FF2B5EF4-FFF2-40B4-BE49-F238E27FC236}">
                <a16:creationId xmlns:a16="http://schemas.microsoft.com/office/drawing/2014/main" id="{4D60BD1F-5EC0-C94A-BCA2-8394466A084F}"/>
              </a:ext>
            </a:extLst>
          </p:cNvPr>
          <p:cNvCxnSpPr>
            <a:cxnSpLocks/>
          </p:cNvCxnSpPr>
          <p:nvPr userDrawn="1"/>
        </p:nvCxnSpPr>
        <p:spPr>
          <a:xfrm>
            <a:off x="7796111" y="6087069"/>
            <a:ext cx="2614731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lassholder for tekst 3">
            <a:extLst>
              <a:ext uri="{FF2B5EF4-FFF2-40B4-BE49-F238E27FC236}">
                <a16:creationId xmlns:a16="http://schemas.microsoft.com/office/drawing/2014/main" id="{6A996970-26B1-254B-A70D-5D051C0F453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096000" y="6215914"/>
            <a:ext cx="6096000" cy="27881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 b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nb-NO"/>
              <a:t>Delivering tranformation. Together.</a:t>
            </a:r>
          </a:p>
        </p:txBody>
      </p:sp>
    </p:spTree>
    <p:extLst>
      <p:ext uri="{BB962C8B-B14F-4D97-AF65-F5344CB8AC3E}">
        <p14:creationId xmlns:p14="http://schemas.microsoft.com/office/powerpoint/2010/main" val="368681304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pos="756">
          <p15:clr>
            <a:srgbClr val="FBAE40"/>
          </p15:clr>
        </p15:guide>
        <p15:guide id="6" orient="horz" pos="4042">
          <p15:clr>
            <a:srgbClr val="FBAE40"/>
          </p15:clr>
        </p15:guide>
        <p15:guide id="7" orient="horz" pos="119">
          <p15:clr>
            <a:srgbClr val="FBAE40"/>
          </p15:clr>
        </p15:guide>
        <p15:guide id="9" pos="506">
          <p15:clr>
            <a:srgbClr val="FBAE40"/>
          </p15:clr>
        </p15:guide>
        <p15:guide id="10" orient="horz" pos="1956" userDrawn="1">
          <p15:clr>
            <a:srgbClr val="FBAE40"/>
          </p15:clr>
        </p15:guide>
        <p15:guide id="11" pos="257">
          <p15:clr>
            <a:srgbClr val="FBAE40"/>
          </p15:clr>
        </p15:guide>
        <p15:guide id="12" pos="1912">
          <p15:clr>
            <a:srgbClr val="FBAE40"/>
          </p15:clr>
        </p15:guide>
        <p15:guide id="13" pos="5768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ont page bla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arallellogram 3"/>
          <p:cNvSpPr/>
          <p:nvPr userDrawn="1"/>
        </p:nvSpPr>
        <p:spPr>
          <a:xfrm>
            <a:off x="-15296" y="-1100"/>
            <a:ext cx="6442074" cy="6885329"/>
          </a:xfrm>
          <a:custGeom>
            <a:avLst/>
            <a:gdLst>
              <a:gd name="connsiteX0" fmla="*/ 0 w 4698472"/>
              <a:gd name="connsiteY0" fmla="*/ 6871185 h 6871185"/>
              <a:gd name="connsiteX1" fmla="*/ 2279934 w 4698472"/>
              <a:gd name="connsiteY1" fmla="*/ 0 h 6871185"/>
              <a:gd name="connsiteX2" fmla="*/ 4698472 w 4698472"/>
              <a:gd name="connsiteY2" fmla="*/ 0 h 6871185"/>
              <a:gd name="connsiteX3" fmla="*/ 2418538 w 4698472"/>
              <a:gd name="connsiteY3" fmla="*/ 6871185 h 6871185"/>
              <a:gd name="connsiteX4" fmla="*/ 0 w 4698472"/>
              <a:gd name="connsiteY4" fmla="*/ 6871185 h 6871185"/>
              <a:gd name="connsiteX0" fmla="*/ 0 w 4698472"/>
              <a:gd name="connsiteY0" fmla="*/ 6871185 h 6891282"/>
              <a:gd name="connsiteX1" fmla="*/ 2279934 w 4698472"/>
              <a:gd name="connsiteY1" fmla="*/ 0 h 6891282"/>
              <a:gd name="connsiteX2" fmla="*/ 4698472 w 4698472"/>
              <a:gd name="connsiteY2" fmla="*/ 0 h 6891282"/>
              <a:gd name="connsiteX3" fmla="*/ 4568886 w 4698472"/>
              <a:gd name="connsiteY3" fmla="*/ 6891282 h 6891282"/>
              <a:gd name="connsiteX4" fmla="*/ 0 w 4698472"/>
              <a:gd name="connsiteY4" fmla="*/ 6871185 h 6891282"/>
              <a:gd name="connsiteX0" fmla="*/ 0 w 4698472"/>
              <a:gd name="connsiteY0" fmla="*/ 6871185 h 6891282"/>
              <a:gd name="connsiteX1" fmla="*/ 2279934 w 4698472"/>
              <a:gd name="connsiteY1" fmla="*/ 0 h 6891282"/>
              <a:gd name="connsiteX2" fmla="*/ 4698472 w 4698472"/>
              <a:gd name="connsiteY2" fmla="*/ 0 h 6891282"/>
              <a:gd name="connsiteX3" fmla="*/ 4619127 w 4698472"/>
              <a:gd name="connsiteY3" fmla="*/ 6891282 h 6891282"/>
              <a:gd name="connsiteX4" fmla="*/ 0 w 4698472"/>
              <a:gd name="connsiteY4" fmla="*/ 6871185 h 6891282"/>
              <a:gd name="connsiteX0" fmla="*/ 0 w 4698472"/>
              <a:gd name="connsiteY0" fmla="*/ 6871185 h 6891282"/>
              <a:gd name="connsiteX1" fmla="*/ 2081530 w 4698472"/>
              <a:gd name="connsiteY1" fmla="*/ 10049 h 6891282"/>
              <a:gd name="connsiteX2" fmla="*/ 4698472 w 4698472"/>
              <a:gd name="connsiteY2" fmla="*/ 0 h 6891282"/>
              <a:gd name="connsiteX3" fmla="*/ 4619127 w 4698472"/>
              <a:gd name="connsiteY3" fmla="*/ 6891282 h 6891282"/>
              <a:gd name="connsiteX4" fmla="*/ 0 w 4698472"/>
              <a:gd name="connsiteY4" fmla="*/ 6871185 h 6891282"/>
              <a:gd name="connsiteX0" fmla="*/ 0 w 3824419"/>
              <a:gd name="connsiteY0" fmla="*/ 6911379 h 6911379"/>
              <a:gd name="connsiteX1" fmla="*/ 1207477 w 3824419"/>
              <a:gd name="connsiteY1" fmla="*/ 10049 h 6911379"/>
              <a:gd name="connsiteX2" fmla="*/ 3824419 w 3824419"/>
              <a:gd name="connsiteY2" fmla="*/ 0 h 6911379"/>
              <a:gd name="connsiteX3" fmla="*/ 3745074 w 3824419"/>
              <a:gd name="connsiteY3" fmla="*/ 6891282 h 6911379"/>
              <a:gd name="connsiteX4" fmla="*/ 0 w 3824419"/>
              <a:gd name="connsiteY4" fmla="*/ 6911379 h 6911379"/>
              <a:gd name="connsiteX0" fmla="*/ 0 w 3572391"/>
              <a:gd name="connsiteY0" fmla="*/ 6921428 h 6921428"/>
              <a:gd name="connsiteX1" fmla="*/ 955449 w 3572391"/>
              <a:gd name="connsiteY1" fmla="*/ 10049 h 6921428"/>
              <a:gd name="connsiteX2" fmla="*/ 3572391 w 3572391"/>
              <a:gd name="connsiteY2" fmla="*/ 0 h 6921428"/>
              <a:gd name="connsiteX3" fmla="*/ 3493046 w 3572391"/>
              <a:gd name="connsiteY3" fmla="*/ 6891282 h 6921428"/>
              <a:gd name="connsiteX4" fmla="*/ 0 w 3572391"/>
              <a:gd name="connsiteY4" fmla="*/ 6921428 h 6921428"/>
              <a:gd name="connsiteX0" fmla="*/ 0 w 3835143"/>
              <a:gd name="connsiteY0" fmla="*/ 6921428 h 6921428"/>
              <a:gd name="connsiteX1" fmla="*/ 1218201 w 3835143"/>
              <a:gd name="connsiteY1" fmla="*/ 10049 h 6921428"/>
              <a:gd name="connsiteX2" fmla="*/ 3835143 w 3835143"/>
              <a:gd name="connsiteY2" fmla="*/ 0 h 6921428"/>
              <a:gd name="connsiteX3" fmla="*/ 3755798 w 3835143"/>
              <a:gd name="connsiteY3" fmla="*/ 6891282 h 6921428"/>
              <a:gd name="connsiteX4" fmla="*/ 0 w 3835143"/>
              <a:gd name="connsiteY4" fmla="*/ 6921428 h 6921428"/>
              <a:gd name="connsiteX0" fmla="*/ 0 w 3835143"/>
              <a:gd name="connsiteY0" fmla="*/ 6921428 h 6921428"/>
              <a:gd name="connsiteX1" fmla="*/ 1218201 w 3835143"/>
              <a:gd name="connsiteY1" fmla="*/ 10049 h 6921428"/>
              <a:gd name="connsiteX2" fmla="*/ 3835143 w 3835143"/>
              <a:gd name="connsiteY2" fmla="*/ 0 h 6921428"/>
              <a:gd name="connsiteX3" fmla="*/ 2988991 w 3835143"/>
              <a:gd name="connsiteY3" fmla="*/ 6901331 h 6921428"/>
              <a:gd name="connsiteX4" fmla="*/ 0 w 3835143"/>
              <a:gd name="connsiteY4" fmla="*/ 6921428 h 6921428"/>
              <a:gd name="connsiteX0" fmla="*/ 0 w 3835143"/>
              <a:gd name="connsiteY0" fmla="*/ 6921428 h 6921428"/>
              <a:gd name="connsiteX1" fmla="*/ 1218201 w 3835143"/>
              <a:gd name="connsiteY1" fmla="*/ 10049 h 6921428"/>
              <a:gd name="connsiteX2" fmla="*/ 3835143 w 3835143"/>
              <a:gd name="connsiteY2" fmla="*/ 0 h 6921428"/>
              <a:gd name="connsiteX3" fmla="*/ 3530582 w 3835143"/>
              <a:gd name="connsiteY3" fmla="*/ 6911380 h 6921428"/>
              <a:gd name="connsiteX4" fmla="*/ 0 w 3835143"/>
              <a:gd name="connsiteY4" fmla="*/ 6921428 h 6921428"/>
              <a:gd name="connsiteX0" fmla="*/ 0 w 3530582"/>
              <a:gd name="connsiteY0" fmla="*/ 6911380 h 6911380"/>
              <a:gd name="connsiteX1" fmla="*/ 1218201 w 3530582"/>
              <a:gd name="connsiteY1" fmla="*/ 1 h 6911380"/>
              <a:gd name="connsiteX2" fmla="*/ 3491957 w 3530582"/>
              <a:gd name="connsiteY2" fmla="*/ 0 h 6911380"/>
              <a:gd name="connsiteX3" fmla="*/ 3530582 w 3530582"/>
              <a:gd name="connsiteY3" fmla="*/ 6901332 h 6911380"/>
              <a:gd name="connsiteX4" fmla="*/ 0 w 3530582"/>
              <a:gd name="connsiteY4" fmla="*/ 6911380 h 6911380"/>
              <a:gd name="connsiteX0" fmla="*/ 0 w 3534855"/>
              <a:gd name="connsiteY0" fmla="*/ 6911379 h 6911379"/>
              <a:gd name="connsiteX1" fmla="*/ 1218201 w 3534855"/>
              <a:gd name="connsiteY1" fmla="*/ 0 h 6911379"/>
              <a:gd name="connsiteX2" fmla="*/ 3534855 w 3534855"/>
              <a:gd name="connsiteY2" fmla="*/ 10047 h 6911379"/>
              <a:gd name="connsiteX3" fmla="*/ 3530582 w 3534855"/>
              <a:gd name="connsiteY3" fmla="*/ 6901331 h 6911379"/>
              <a:gd name="connsiteX4" fmla="*/ 0 w 3534855"/>
              <a:gd name="connsiteY4" fmla="*/ 6911379 h 6911379"/>
              <a:gd name="connsiteX0" fmla="*/ 0 w 3534855"/>
              <a:gd name="connsiteY0" fmla="*/ 6911379 h 6911379"/>
              <a:gd name="connsiteX1" fmla="*/ 1218201 w 3534855"/>
              <a:gd name="connsiteY1" fmla="*/ 0 h 6911379"/>
              <a:gd name="connsiteX2" fmla="*/ 3534855 w 3534855"/>
              <a:gd name="connsiteY2" fmla="*/ 10047 h 6911379"/>
              <a:gd name="connsiteX3" fmla="*/ 3530582 w 3534855"/>
              <a:gd name="connsiteY3" fmla="*/ 6901331 h 6911379"/>
              <a:gd name="connsiteX4" fmla="*/ 0 w 3534855"/>
              <a:gd name="connsiteY4" fmla="*/ 6911379 h 6911379"/>
              <a:gd name="connsiteX0" fmla="*/ 0 w 3534855"/>
              <a:gd name="connsiteY0" fmla="*/ 6921427 h 6921427"/>
              <a:gd name="connsiteX1" fmla="*/ 1223563 w 3534855"/>
              <a:gd name="connsiteY1" fmla="*/ 0 h 6921427"/>
              <a:gd name="connsiteX2" fmla="*/ 3534855 w 3534855"/>
              <a:gd name="connsiteY2" fmla="*/ 20095 h 6921427"/>
              <a:gd name="connsiteX3" fmla="*/ 3530582 w 3534855"/>
              <a:gd name="connsiteY3" fmla="*/ 6911379 h 6921427"/>
              <a:gd name="connsiteX4" fmla="*/ 0 w 3534855"/>
              <a:gd name="connsiteY4" fmla="*/ 6921427 h 6921427"/>
              <a:gd name="connsiteX0" fmla="*/ 0 w 3534855"/>
              <a:gd name="connsiteY0" fmla="*/ 6921427 h 6921427"/>
              <a:gd name="connsiteX1" fmla="*/ 746439 w 3534855"/>
              <a:gd name="connsiteY1" fmla="*/ 0 h 6921427"/>
              <a:gd name="connsiteX2" fmla="*/ 3534855 w 3534855"/>
              <a:gd name="connsiteY2" fmla="*/ 20095 h 6921427"/>
              <a:gd name="connsiteX3" fmla="*/ 3530582 w 3534855"/>
              <a:gd name="connsiteY3" fmla="*/ 6911379 h 6921427"/>
              <a:gd name="connsiteX4" fmla="*/ 0 w 3534855"/>
              <a:gd name="connsiteY4" fmla="*/ 6921427 h 6921427"/>
              <a:gd name="connsiteX0" fmla="*/ 0 w 3534855"/>
              <a:gd name="connsiteY0" fmla="*/ 6901332 h 6901332"/>
              <a:gd name="connsiteX1" fmla="*/ 746439 w 3534855"/>
              <a:gd name="connsiteY1" fmla="*/ 20246 h 6901332"/>
              <a:gd name="connsiteX2" fmla="*/ 3534855 w 3534855"/>
              <a:gd name="connsiteY2" fmla="*/ 0 h 6901332"/>
              <a:gd name="connsiteX3" fmla="*/ 3530582 w 3534855"/>
              <a:gd name="connsiteY3" fmla="*/ 6891284 h 6901332"/>
              <a:gd name="connsiteX4" fmla="*/ 0 w 3534855"/>
              <a:gd name="connsiteY4" fmla="*/ 6901332 h 6901332"/>
              <a:gd name="connsiteX0" fmla="*/ 0 w 3531267"/>
              <a:gd name="connsiteY0" fmla="*/ 6881086 h 6881086"/>
              <a:gd name="connsiteX1" fmla="*/ 746439 w 3531267"/>
              <a:gd name="connsiteY1" fmla="*/ 0 h 6881086"/>
              <a:gd name="connsiteX2" fmla="*/ 3531267 w 3531267"/>
              <a:gd name="connsiteY2" fmla="*/ 13372 h 6881086"/>
              <a:gd name="connsiteX3" fmla="*/ 3530582 w 3531267"/>
              <a:gd name="connsiteY3" fmla="*/ 6871038 h 6881086"/>
              <a:gd name="connsiteX4" fmla="*/ 0 w 3531267"/>
              <a:gd name="connsiteY4" fmla="*/ 6881086 h 6881086"/>
              <a:gd name="connsiteX0" fmla="*/ 0 w 3534855"/>
              <a:gd name="connsiteY0" fmla="*/ 6881162 h 6881162"/>
              <a:gd name="connsiteX1" fmla="*/ 746439 w 3534855"/>
              <a:gd name="connsiteY1" fmla="*/ 76 h 6881162"/>
              <a:gd name="connsiteX2" fmla="*/ 3534855 w 3534855"/>
              <a:gd name="connsiteY2" fmla="*/ 0 h 6881162"/>
              <a:gd name="connsiteX3" fmla="*/ 3530582 w 3534855"/>
              <a:gd name="connsiteY3" fmla="*/ 6871114 h 6881162"/>
              <a:gd name="connsiteX4" fmla="*/ 0 w 3534855"/>
              <a:gd name="connsiteY4" fmla="*/ 6881162 h 6881162"/>
              <a:gd name="connsiteX0" fmla="*/ 0 w 3534855"/>
              <a:gd name="connsiteY0" fmla="*/ 6881162 h 6891284"/>
              <a:gd name="connsiteX1" fmla="*/ 746439 w 3534855"/>
              <a:gd name="connsiteY1" fmla="*/ 76 h 6891284"/>
              <a:gd name="connsiteX2" fmla="*/ 3534855 w 3534855"/>
              <a:gd name="connsiteY2" fmla="*/ 0 h 6891284"/>
              <a:gd name="connsiteX3" fmla="*/ 3444470 w 3534855"/>
              <a:gd name="connsiteY3" fmla="*/ 6891284 h 6891284"/>
              <a:gd name="connsiteX4" fmla="*/ 0 w 3534855"/>
              <a:gd name="connsiteY4" fmla="*/ 6881162 h 6891284"/>
              <a:gd name="connsiteX0" fmla="*/ 0 w 3534855"/>
              <a:gd name="connsiteY0" fmla="*/ 6881162 h 6881162"/>
              <a:gd name="connsiteX1" fmla="*/ 746439 w 3534855"/>
              <a:gd name="connsiteY1" fmla="*/ 76 h 6881162"/>
              <a:gd name="connsiteX2" fmla="*/ 3534855 w 3534855"/>
              <a:gd name="connsiteY2" fmla="*/ 0 h 6881162"/>
              <a:gd name="connsiteX3" fmla="*/ 3509054 w 3534855"/>
              <a:gd name="connsiteY3" fmla="*/ 6871113 h 6881162"/>
              <a:gd name="connsiteX4" fmla="*/ 0 w 3534855"/>
              <a:gd name="connsiteY4" fmla="*/ 6881162 h 6881162"/>
              <a:gd name="connsiteX0" fmla="*/ 0 w 3534855"/>
              <a:gd name="connsiteY0" fmla="*/ 6881162 h 6891284"/>
              <a:gd name="connsiteX1" fmla="*/ 746439 w 3534855"/>
              <a:gd name="connsiteY1" fmla="*/ 76 h 6891284"/>
              <a:gd name="connsiteX2" fmla="*/ 3534855 w 3534855"/>
              <a:gd name="connsiteY2" fmla="*/ 0 h 6891284"/>
              <a:gd name="connsiteX3" fmla="*/ 3512642 w 3534855"/>
              <a:gd name="connsiteY3" fmla="*/ 6891284 h 6891284"/>
              <a:gd name="connsiteX4" fmla="*/ 0 w 3534855"/>
              <a:gd name="connsiteY4" fmla="*/ 6881162 h 6891284"/>
              <a:gd name="connsiteX0" fmla="*/ 0 w 3531267"/>
              <a:gd name="connsiteY0" fmla="*/ 6867715 h 6891284"/>
              <a:gd name="connsiteX1" fmla="*/ 742851 w 3531267"/>
              <a:gd name="connsiteY1" fmla="*/ 76 h 6891284"/>
              <a:gd name="connsiteX2" fmla="*/ 3531267 w 3531267"/>
              <a:gd name="connsiteY2" fmla="*/ 0 h 6891284"/>
              <a:gd name="connsiteX3" fmla="*/ 3509054 w 3531267"/>
              <a:gd name="connsiteY3" fmla="*/ 6891284 h 6891284"/>
              <a:gd name="connsiteX4" fmla="*/ 0 w 3531267"/>
              <a:gd name="connsiteY4" fmla="*/ 6867715 h 6891284"/>
              <a:gd name="connsiteX0" fmla="*/ 0 w 3531267"/>
              <a:gd name="connsiteY0" fmla="*/ 6867715 h 6891284"/>
              <a:gd name="connsiteX1" fmla="*/ 742851 w 3531267"/>
              <a:gd name="connsiteY1" fmla="*/ 76 h 6891284"/>
              <a:gd name="connsiteX2" fmla="*/ 3531267 w 3531267"/>
              <a:gd name="connsiteY2" fmla="*/ 0 h 6891284"/>
              <a:gd name="connsiteX3" fmla="*/ 3509054 w 3531267"/>
              <a:gd name="connsiteY3" fmla="*/ 6891284 h 6891284"/>
              <a:gd name="connsiteX4" fmla="*/ 0 w 3531267"/>
              <a:gd name="connsiteY4" fmla="*/ 6867715 h 6891284"/>
              <a:gd name="connsiteX0" fmla="*/ 0 w 3531267"/>
              <a:gd name="connsiteY0" fmla="*/ 6867715 h 6898008"/>
              <a:gd name="connsiteX1" fmla="*/ 742851 w 3531267"/>
              <a:gd name="connsiteY1" fmla="*/ 76 h 6898008"/>
              <a:gd name="connsiteX2" fmla="*/ 3531267 w 3531267"/>
              <a:gd name="connsiteY2" fmla="*/ 0 h 6898008"/>
              <a:gd name="connsiteX3" fmla="*/ 3509054 w 3531267"/>
              <a:gd name="connsiteY3" fmla="*/ 6898008 h 6898008"/>
              <a:gd name="connsiteX4" fmla="*/ 0 w 3531267"/>
              <a:gd name="connsiteY4" fmla="*/ 6867715 h 6898008"/>
              <a:gd name="connsiteX0" fmla="*/ 0 w 3531267"/>
              <a:gd name="connsiteY0" fmla="*/ 6867715 h 6871114"/>
              <a:gd name="connsiteX1" fmla="*/ 742851 w 3531267"/>
              <a:gd name="connsiteY1" fmla="*/ 76 h 6871114"/>
              <a:gd name="connsiteX2" fmla="*/ 3531267 w 3531267"/>
              <a:gd name="connsiteY2" fmla="*/ 0 h 6871114"/>
              <a:gd name="connsiteX3" fmla="*/ 3509054 w 3531267"/>
              <a:gd name="connsiteY3" fmla="*/ 6871114 h 6871114"/>
              <a:gd name="connsiteX4" fmla="*/ 0 w 3531267"/>
              <a:gd name="connsiteY4" fmla="*/ 6867715 h 6871114"/>
              <a:gd name="connsiteX0" fmla="*/ 0 w 3535545"/>
              <a:gd name="connsiteY0" fmla="*/ 6867715 h 6876589"/>
              <a:gd name="connsiteX1" fmla="*/ 742851 w 3535545"/>
              <a:gd name="connsiteY1" fmla="*/ 76 h 6876589"/>
              <a:gd name="connsiteX2" fmla="*/ 3531267 w 3535545"/>
              <a:gd name="connsiteY2" fmla="*/ 0 h 6876589"/>
              <a:gd name="connsiteX3" fmla="*/ 3535352 w 3535545"/>
              <a:gd name="connsiteY3" fmla="*/ 6876589 h 6876589"/>
              <a:gd name="connsiteX4" fmla="*/ 0 w 3535545"/>
              <a:gd name="connsiteY4" fmla="*/ 6867715 h 6876589"/>
              <a:gd name="connsiteX0" fmla="*/ 0 w 3531267"/>
              <a:gd name="connsiteY0" fmla="*/ 6867715 h 6882065"/>
              <a:gd name="connsiteX1" fmla="*/ 742851 w 3531267"/>
              <a:gd name="connsiteY1" fmla="*/ 76 h 6882065"/>
              <a:gd name="connsiteX2" fmla="*/ 3531267 w 3531267"/>
              <a:gd name="connsiteY2" fmla="*/ 0 h 6882065"/>
              <a:gd name="connsiteX3" fmla="*/ 3520742 w 3531267"/>
              <a:gd name="connsiteY3" fmla="*/ 6882065 h 6882065"/>
              <a:gd name="connsiteX4" fmla="*/ 0 w 3531267"/>
              <a:gd name="connsiteY4" fmla="*/ 6867715 h 6882065"/>
              <a:gd name="connsiteX0" fmla="*/ 0 w 3520777"/>
              <a:gd name="connsiteY0" fmla="*/ 6867639 h 6881989"/>
              <a:gd name="connsiteX1" fmla="*/ 742851 w 3520777"/>
              <a:gd name="connsiteY1" fmla="*/ 0 h 6881989"/>
              <a:gd name="connsiteX2" fmla="*/ 3481594 w 3520777"/>
              <a:gd name="connsiteY2" fmla="*/ 49203 h 6881989"/>
              <a:gd name="connsiteX3" fmla="*/ 3520742 w 3520777"/>
              <a:gd name="connsiteY3" fmla="*/ 6881989 h 6881989"/>
              <a:gd name="connsiteX4" fmla="*/ 0 w 3520777"/>
              <a:gd name="connsiteY4" fmla="*/ 6867639 h 6881989"/>
              <a:gd name="connsiteX0" fmla="*/ 0 w 3521052"/>
              <a:gd name="connsiteY0" fmla="*/ 6884141 h 6898491"/>
              <a:gd name="connsiteX1" fmla="*/ 742851 w 3521052"/>
              <a:gd name="connsiteY1" fmla="*/ 16502 h 6898491"/>
              <a:gd name="connsiteX2" fmla="*/ 3519579 w 3521052"/>
              <a:gd name="connsiteY2" fmla="*/ 0 h 6898491"/>
              <a:gd name="connsiteX3" fmla="*/ 3520742 w 3521052"/>
              <a:gd name="connsiteY3" fmla="*/ 6898491 h 6898491"/>
              <a:gd name="connsiteX4" fmla="*/ 0 w 3521052"/>
              <a:gd name="connsiteY4" fmla="*/ 6884141 h 6898491"/>
              <a:gd name="connsiteX0" fmla="*/ 0 w 3521052"/>
              <a:gd name="connsiteY0" fmla="*/ 6916918 h 6931268"/>
              <a:gd name="connsiteX1" fmla="*/ 745773 w 3521052"/>
              <a:gd name="connsiteY1" fmla="*/ 0 h 6931268"/>
              <a:gd name="connsiteX2" fmla="*/ 3519579 w 3521052"/>
              <a:gd name="connsiteY2" fmla="*/ 32777 h 6931268"/>
              <a:gd name="connsiteX3" fmla="*/ 3520742 w 3521052"/>
              <a:gd name="connsiteY3" fmla="*/ 6931268 h 6931268"/>
              <a:gd name="connsiteX4" fmla="*/ 0 w 3521052"/>
              <a:gd name="connsiteY4" fmla="*/ 6916918 h 6931268"/>
              <a:gd name="connsiteX0" fmla="*/ 0 w 3521052"/>
              <a:gd name="connsiteY0" fmla="*/ 6884141 h 6898491"/>
              <a:gd name="connsiteX1" fmla="*/ 737007 w 3521052"/>
              <a:gd name="connsiteY1" fmla="*/ 11026 h 6898491"/>
              <a:gd name="connsiteX2" fmla="*/ 3519579 w 3521052"/>
              <a:gd name="connsiteY2" fmla="*/ 0 h 6898491"/>
              <a:gd name="connsiteX3" fmla="*/ 3520742 w 3521052"/>
              <a:gd name="connsiteY3" fmla="*/ 6898491 h 6898491"/>
              <a:gd name="connsiteX4" fmla="*/ 0 w 3521052"/>
              <a:gd name="connsiteY4" fmla="*/ 6884141 h 6898491"/>
              <a:gd name="connsiteX0" fmla="*/ 0 w 3521052"/>
              <a:gd name="connsiteY0" fmla="*/ 6884141 h 6898491"/>
              <a:gd name="connsiteX1" fmla="*/ 737007 w 3521052"/>
              <a:gd name="connsiteY1" fmla="*/ 5346 h 6898491"/>
              <a:gd name="connsiteX2" fmla="*/ 3519579 w 3521052"/>
              <a:gd name="connsiteY2" fmla="*/ 0 h 6898491"/>
              <a:gd name="connsiteX3" fmla="*/ 3520742 w 3521052"/>
              <a:gd name="connsiteY3" fmla="*/ 6898491 h 6898491"/>
              <a:gd name="connsiteX4" fmla="*/ 0 w 3521052"/>
              <a:gd name="connsiteY4" fmla="*/ 6884141 h 6898491"/>
              <a:gd name="connsiteX0" fmla="*/ 0 w 3524083"/>
              <a:gd name="connsiteY0" fmla="*/ 6878461 h 6898491"/>
              <a:gd name="connsiteX1" fmla="*/ 740038 w 3524083"/>
              <a:gd name="connsiteY1" fmla="*/ 5346 h 6898491"/>
              <a:gd name="connsiteX2" fmla="*/ 3522610 w 3524083"/>
              <a:gd name="connsiteY2" fmla="*/ 0 h 6898491"/>
              <a:gd name="connsiteX3" fmla="*/ 3523773 w 3524083"/>
              <a:gd name="connsiteY3" fmla="*/ 6898491 h 6898491"/>
              <a:gd name="connsiteX4" fmla="*/ 0 w 3524083"/>
              <a:gd name="connsiteY4" fmla="*/ 6878461 h 6898491"/>
              <a:gd name="connsiteX0" fmla="*/ 0 w 3522610"/>
              <a:gd name="connsiteY0" fmla="*/ 6878461 h 6904171"/>
              <a:gd name="connsiteX1" fmla="*/ 740038 w 3522610"/>
              <a:gd name="connsiteY1" fmla="*/ 5346 h 6904171"/>
              <a:gd name="connsiteX2" fmla="*/ 3522610 w 3522610"/>
              <a:gd name="connsiteY2" fmla="*/ 0 h 6904171"/>
              <a:gd name="connsiteX3" fmla="*/ 3490433 w 3522610"/>
              <a:gd name="connsiteY3" fmla="*/ 6904171 h 6904171"/>
              <a:gd name="connsiteX4" fmla="*/ 0 w 3522610"/>
              <a:gd name="connsiteY4" fmla="*/ 6878461 h 6904171"/>
              <a:gd name="connsiteX0" fmla="*/ 0 w 3522610"/>
              <a:gd name="connsiteY0" fmla="*/ 6878461 h 6878461"/>
              <a:gd name="connsiteX1" fmla="*/ 740038 w 3522610"/>
              <a:gd name="connsiteY1" fmla="*/ 5346 h 6878461"/>
              <a:gd name="connsiteX2" fmla="*/ 3522610 w 3522610"/>
              <a:gd name="connsiteY2" fmla="*/ 0 h 6878461"/>
              <a:gd name="connsiteX3" fmla="*/ 3454063 w 3522610"/>
              <a:gd name="connsiteY3" fmla="*/ 6818978 h 6878461"/>
              <a:gd name="connsiteX4" fmla="*/ 0 w 3522610"/>
              <a:gd name="connsiteY4" fmla="*/ 6878461 h 6878461"/>
              <a:gd name="connsiteX0" fmla="*/ 0 w 3522610"/>
              <a:gd name="connsiteY0" fmla="*/ 6878461 h 6878461"/>
              <a:gd name="connsiteX1" fmla="*/ 740038 w 3522610"/>
              <a:gd name="connsiteY1" fmla="*/ 5346 h 6878461"/>
              <a:gd name="connsiteX2" fmla="*/ 3522610 w 3522610"/>
              <a:gd name="connsiteY2" fmla="*/ 0 h 6878461"/>
              <a:gd name="connsiteX3" fmla="*/ 3508618 w 3522610"/>
              <a:gd name="connsiteY3" fmla="*/ 6875773 h 6878461"/>
              <a:gd name="connsiteX4" fmla="*/ 0 w 3522610"/>
              <a:gd name="connsiteY4" fmla="*/ 6878461 h 6878461"/>
              <a:gd name="connsiteX0" fmla="*/ 0 w 3508644"/>
              <a:gd name="connsiteY0" fmla="*/ 6873115 h 6873115"/>
              <a:gd name="connsiteX1" fmla="*/ 740038 w 3508644"/>
              <a:gd name="connsiteY1" fmla="*/ 0 h 6873115"/>
              <a:gd name="connsiteX2" fmla="*/ 3455931 w 3508644"/>
              <a:gd name="connsiteY2" fmla="*/ 119604 h 6873115"/>
              <a:gd name="connsiteX3" fmla="*/ 3508618 w 3508644"/>
              <a:gd name="connsiteY3" fmla="*/ 6870427 h 6873115"/>
              <a:gd name="connsiteX4" fmla="*/ 0 w 3508644"/>
              <a:gd name="connsiteY4" fmla="*/ 6873115 h 6873115"/>
              <a:gd name="connsiteX0" fmla="*/ 0 w 3510487"/>
              <a:gd name="connsiteY0" fmla="*/ 6873115 h 6873115"/>
              <a:gd name="connsiteX1" fmla="*/ 740038 w 3510487"/>
              <a:gd name="connsiteY1" fmla="*/ 0 h 6873115"/>
              <a:gd name="connsiteX2" fmla="*/ 3510487 w 3510487"/>
              <a:gd name="connsiteY2" fmla="*/ 334 h 6873115"/>
              <a:gd name="connsiteX3" fmla="*/ 3508618 w 3510487"/>
              <a:gd name="connsiteY3" fmla="*/ 6870427 h 6873115"/>
              <a:gd name="connsiteX4" fmla="*/ 0 w 3510487"/>
              <a:gd name="connsiteY4" fmla="*/ 6873115 h 6873115"/>
              <a:gd name="connsiteX0" fmla="*/ 3005295 w 6515782"/>
              <a:gd name="connsiteY0" fmla="*/ 6873115 h 6873115"/>
              <a:gd name="connsiteX1" fmla="*/ 3745333 w 6515782"/>
              <a:gd name="connsiteY1" fmla="*/ 0 h 6873115"/>
              <a:gd name="connsiteX2" fmla="*/ 6515782 w 6515782"/>
              <a:gd name="connsiteY2" fmla="*/ 334 h 6873115"/>
              <a:gd name="connsiteX3" fmla="*/ 0 w 6515782"/>
              <a:gd name="connsiteY3" fmla="*/ 6870427 h 6873115"/>
              <a:gd name="connsiteX4" fmla="*/ 3005295 w 6515782"/>
              <a:gd name="connsiteY4" fmla="*/ 6873115 h 6873115"/>
              <a:gd name="connsiteX0" fmla="*/ 3005295 w 3745333"/>
              <a:gd name="connsiteY0" fmla="*/ 6873115 h 6873115"/>
              <a:gd name="connsiteX1" fmla="*/ 3745333 w 3745333"/>
              <a:gd name="connsiteY1" fmla="*/ 0 h 6873115"/>
              <a:gd name="connsiteX2" fmla="*/ 6473 w 3745333"/>
              <a:gd name="connsiteY2" fmla="*/ 8960 h 6873115"/>
              <a:gd name="connsiteX3" fmla="*/ 0 w 3745333"/>
              <a:gd name="connsiteY3" fmla="*/ 6870427 h 6873115"/>
              <a:gd name="connsiteX4" fmla="*/ 3005295 w 3745333"/>
              <a:gd name="connsiteY4" fmla="*/ 6873115 h 6873115"/>
              <a:gd name="connsiteX0" fmla="*/ 2998841 w 3738879"/>
              <a:gd name="connsiteY0" fmla="*/ 6873115 h 6873115"/>
              <a:gd name="connsiteX1" fmla="*/ 3738879 w 3738879"/>
              <a:gd name="connsiteY1" fmla="*/ 0 h 6873115"/>
              <a:gd name="connsiteX2" fmla="*/ 19 w 3738879"/>
              <a:gd name="connsiteY2" fmla="*/ 8960 h 6873115"/>
              <a:gd name="connsiteX3" fmla="*/ 76409 w 3738879"/>
              <a:gd name="connsiteY3" fmla="*/ 6758284 h 6873115"/>
              <a:gd name="connsiteX4" fmla="*/ 2998841 w 3738879"/>
              <a:gd name="connsiteY4" fmla="*/ 6873115 h 6873115"/>
              <a:gd name="connsiteX0" fmla="*/ 3000691 w 3740729"/>
              <a:gd name="connsiteY0" fmla="*/ 6873115 h 6873115"/>
              <a:gd name="connsiteX1" fmla="*/ 3740729 w 3740729"/>
              <a:gd name="connsiteY1" fmla="*/ 0 h 6873115"/>
              <a:gd name="connsiteX2" fmla="*/ 1869 w 3740729"/>
              <a:gd name="connsiteY2" fmla="*/ 8960 h 6873115"/>
              <a:gd name="connsiteX3" fmla="*/ 0 w 3740729"/>
              <a:gd name="connsiteY3" fmla="*/ 6870427 h 6873115"/>
              <a:gd name="connsiteX4" fmla="*/ 3000691 w 3740729"/>
              <a:gd name="connsiteY4" fmla="*/ 6873115 h 6873115"/>
              <a:gd name="connsiteX0" fmla="*/ 2998826 w 3738864"/>
              <a:gd name="connsiteY0" fmla="*/ 6873115 h 6879053"/>
              <a:gd name="connsiteX1" fmla="*/ 3738864 w 3738864"/>
              <a:gd name="connsiteY1" fmla="*/ 0 h 6879053"/>
              <a:gd name="connsiteX2" fmla="*/ 4 w 3738864"/>
              <a:gd name="connsiteY2" fmla="*/ 8960 h 6879053"/>
              <a:gd name="connsiteX3" fmla="*/ 495310 w 3738864"/>
              <a:gd name="connsiteY3" fmla="*/ 6879053 h 6879053"/>
              <a:gd name="connsiteX4" fmla="*/ 2998826 w 3738864"/>
              <a:gd name="connsiteY4" fmla="*/ 6873115 h 6879053"/>
              <a:gd name="connsiteX0" fmla="*/ 2998826 w 3738864"/>
              <a:gd name="connsiteY0" fmla="*/ 6873115 h 6873115"/>
              <a:gd name="connsiteX1" fmla="*/ 3738864 w 3738864"/>
              <a:gd name="connsiteY1" fmla="*/ 0 h 6873115"/>
              <a:gd name="connsiteX2" fmla="*/ 4 w 3738864"/>
              <a:gd name="connsiteY2" fmla="*/ 8960 h 6873115"/>
              <a:gd name="connsiteX3" fmla="*/ 315775 w 3738864"/>
              <a:gd name="connsiteY3" fmla="*/ 6870427 h 6873115"/>
              <a:gd name="connsiteX4" fmla="*/ 2998826 w 3738864"/>
              <a:gd name="connsiteY4" fmla="*/ 6873115 h 6873115"/>
              <a:gd name="connsiteX0" fmla="*/ 2683051 w 3423089"/>
              <a:gd name="connsiteY0" fmla="*/ 6873115 h 6873115"/>
              <a:gd name="connsiteX1" fmla="*/ 3423089 w 3423089"/>
              <a:gd name="connsiteY1" fmla="*/ 0 h 6873115"/>
              <a:gd name="connsiteX2" fmla="*/ 139972 w 3423089"/>
              <a:gd name="connsiteY2" fmla="*/ 86598 h 6873115"/>
              <a:gd name="connsiteX3" fmla="*/ 0 w 3423089"/>
              <a:gd name="connsiteY3" fmla="*/ 6870427 h 6873115"/>
              <a:gd name="connsiteX4" fmla="*/ 2683051 w 3423089"/>
              <a:gd name="connsiteY4" fmla="*/ 6873115 h 6873115"/>
              <a:gd name="connsiteX0" fmla="*/ 2683051 w 3423089"/>
              <a:gd name="connsiteY0" fmla="*/ 6873115 h 6873115"/>
              <a:gd name="connsiteX1" fmla="*/ 3423089 w 3423089"/>
              <a:gd name="connsiteY1" fmla="*/ 0 h 6873115"/>
              <a:gd name="connsiteX2" fmla="*/ 1868 w 3423089"/>
              <a:gd name="connsiteY2" fmla="*/ 334 h 6873115"/>
              <a:gd name="connsiteX3" fmla="*/ 0 w 3423089"/>
              <a:gd name="connsiteY3" fmla="*/ 6870427 h 6873115"/>
              <a:gd name="connsiteX4" fmla="*/ 2683051 w 3423089"/>
              <a:gd name="connsiteY4" fmla="*/ 6873115 h 6873115"/>
              <a:gd name="connsiteX0" fmla="*/ 2681213 w 3421251"/>
              <a:gd name="connsiteY0" fmla="*/ 6873115 h 6876564"/>
              <a:gd name="connsiteX1" fmla="*/ 3421251 w 3421251"/>
              <a:gd name="connsiteY1" fmla="*/ 0 h 6876564"/>
              <a:gd name="connsiteX2" fmla="*/ 30 w 3421251"/>
              <a:gd name="connsiteY2" fmla="*/ 334 h 6876564"/>
              <a:gd name="connsiteX3" fmla="*/ 47286 w 3421251"/>
              <a:gd name="connsiteY3" fmla="*/ 6876564 h 6876564"/>
              <a:gd name="connsiteX4" fmla="*/ 2681213 w 3421251"/>
              <a:gd name="connsiteY4" fmla="*/ 6873115 h 6876564"/>
              <a:gd name="connsiteX0" fmla="*/ 2689601 w 3429639"/>
              <a:gd name="connsiteY0" fmla="*/ 6873115 h 6888838"/>
              <a:gd name="connsiteX1" fmla="*/ 3429639 w 3429639"/>
              <a:gd name="connsiteY1" fmla="*/ 0 h 6888838"/>
              <a:gd name="connsiteX2" fmla="*/ 8418 w 3429639"/>
              <a:gd name="connsiteY2" fmla="*/ 334 h 6888838"/>
              <a:gd name="connsiteX3" fmla="*/ 0 w 3429639"/>
              <a:gd name="connsiteY3" fmla="*/ 6888838 h 6888838"/>
              <a:gd name="connsiteX4" fmla="*/ 2689601 w 3429639"/>
              <a:gd name="connsiteY4" fmla="*/ 6873115 h 6888838"/>
              <a:gd name="connsiteX0" fmla="*/ 2694321 w 3434359"/>
              <a:gd name="connsiteY0" fmla="*/ 6873115 h 6888838"/>
              <a:gd name="connsiteX1" fmla="*/ 3434359 w 3434359"/>
              <a:gd name="connsiteY1" fmla="*/ 0 h 6888838"/>
              <a:gd name="connsiteX2" fmla="*/ 183 w 3434359"/>
              <a:gd name="connsiteY2" fmla="*/ 8426 h 6888838"/>
              <a:gd name="connsiteX3" fmla="*/ 4720 w 3434359"/>
              <a:gd name="connsiteY3" fmla="*/ 6888838 h 6888838"/>
              <a:gd name="connsiteX4" fmla="*/ 2694321 w 3434359"/>
              <a:gd name="connsiteY4" fmla="*/ 6873115 h 6888838"/>
              <a:gd name="connsiteX0" fmla="*/ 2698237 w 3438275"/>
              <a:gd name="connsiteY0" fmla="*/ 6873115 h 6896930"/>
              <a:gd name="connsiteX1" fmla="*/ 3438275 w 3438275"/>
              <a:gd name="connsiteY1" fmla="*/ 0 h 6896930"/>
              <a:gd name="connsiteX2" fmla="*/ 4099 w 3438275"/>
              <a:gd name="connsiteY2" fmla="*/ 8426 h 6896930"/>
              <a:gd name="connsiteX3" fmla="*/ 0 w 3438275"/>
              <a:gd name="connsiteY3" fmla="*/ 6896930 h 6896930"/>
              <a:gd name="connsiteX4" fmla="*/ 2698237 w 3438275"/>
              <a:gd name="connsiteY4" fmla="*/ 6873115 h 6896930"/>
              <a:gd name="connsiteX0" fmla="*/ 2698237 w 3438275"/>
              <a:gd name="connsiteY0" fmla="*/ 6873115 h 6896930"/>
              <a:gd name="connsiteX1" fmla="*/ 3438275 w 3438275"/>
              <a:gd name="connsiteY1" fmla="*/ 0 h 6896930"/>
              <a:gd name="connsiteX2" fmla="*/ 4099 w 3438275"/>
              <a:gd name="connsiteY2" fmla="*/ 8426 h 6896930"/>
              <a:gd name="connsiteX3" fmla="*/ 0 w 3438275"/>
              <a:gd name="connsiteY3" fmla="*/ 6896930 h 6896930"/>
              <a:gd name="connsiteX4" fmla="*/ 2698237 w 3438275"/>
              <a:gd name="connsiteY4" fmla="*/ 6873115 h 6896930"/>
              <a:gd name="connsiteX0" fmla="*/ 2698237 w 3438275"/>
              <a:gd name="connsiteY0" fmla="*/ 6874214 h 6898029"/>
              <a:gd name="connsiteX1" fmla="*/ 3438275 w 3438275"/>
              <a:gd name="connsiteY1" fmla="*/ 1099 h 6898029"/>
              <a:gd name="connsiteX2" fmla="*/ 710 w 3438275"/>
              <a:gd name="connsiteY2" fmla="*/ 0 h 6898029"/>
              <a:gd name="connsiteX3" fmla="*/ 0 w 3438275"/>
              <a:gd name="connsiteY3" fmla="*/ 6898029 h 6898029"/>
              <a:gd name="connsiteX4" fmla="*/ 2698237 w 3438275"/>
              <a:gd name="connsiteY4" fmla="*/ 6874214 h 6898029"/>
              <a:gd name="connsiteX0" fmla="*/ 2697850 w 3437888"/>
              <a:gd name="connsiteY0" fmla="*/ 6874214 h 6891679"/>
              <a:gd name="connsiteX1" fmla="*/ 3437888 w 3437888"/>
              <a:gd name="connsiteY1" fmla="*/ 1099 h 6891679"/>
              <a:gd name="connsiteX2" fmla="*/ 323 w 3437888"/>
              <a:gd name="connsiteY2" fmla="*/ 0 h 6891679"/>
              <a:gd name="connsiteX3" fmla="*/ 1307 w 3437888"/>
              <a:gd name="connsiteY3" fmla="*/ 6891679 h 6891679"/>
              <a:gd name="connsiteX4" fmla="*/ 2697850 w 3437888"/>
              <a:gd name="connsiteY4" fmla="*/ 6874214 h 6891679"/>
              <a:gd name="connsiteX0" fmla="*/ 2697764 w 3437802"/>
              <a:gd name="connsiteY0" fmla="*/ 6874214 h 6885329"/>
              <a:gd name="connsiteX1" fmla="*/ 3437802 w 3437802"/>
              <a:gd name="connsiteY1" fmla="*/ 1099 h 6885329"/>
              <a:gd name="connsiteX2" fmla="*/ 237 w 3437802"/>
              <a:gd name="connsiteY2" fmla="*/ 0 h 6885329"/>
              <a:gd name="connsiteX3" fmla="*/ 2915 w 3437802"/>
              <a:gd name="connsiteY3" fmla="*/ 6885329 h 6885329"/>
              <a:gd name="connsiteX4" fmla="*/ 2697764 w 3437802"/>
              <a:gd name="connsiteY4" fmla="*/ 6874214 h 6885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37802" h="6885329">
                <a:moveTo>
                  <a:pt x="2697764" y="6874214"/>
                </a:moveTo>
                <a:lnTo>
                  <a:pt x="3437802" y="1099"/>
                </a:lnTo>
                <a:lnTo>
                  <a:pt x="237" y="0"/>
                </a:lnTo>
                <a:cubicBezTo>
                  <a:pt x="-1187" y="2297095"/>
                  <a:pt x="4339" y="4588234"/>
                  <a:pt x="2915" y="6885329"/>
                </a:cubicBezTo>
                <a:lnTo>
                  <a:pt x="2697764" y="6874214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8" name="Bilde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272" y="6229566"/>
            <a:ext cx="2666365" cy="339040"/>
          </a:xfrm>
          <a:prstGeom prst="rect">
            <a:avLst/>
          </a:prstGeom>
        </p:spPr>
      </p:pic>
      <p:sp>
        <p:nvSpPr>
          <p:cNvPr id="9" name="Ellipse 8"/>
          <p:cNvSpPr/>
          <p:nvPr userDrawn="1"/>
        </p:nvSpPr>
        <p:spPr>
          <a:xfrm>
            <a:off x="7780495" y="1904864"/>
            <a:ext cx="2753766" cy="2753766"/>
          </a:xfrm>
          <a:prstGeom prst="ellipse">
            <a:avLst/>
          </a:prstGeom>
          <a:noFill/>
          <a:ln w="34925">
            <a:solidFill>
              <a:schemeClr val="bg1">
                <a:alpha val="79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 Placeholder 24">
            <a:extLst>
              <a:ext uri="{FF2B5EF4-FFF2-40B4-BE49-F238E27FC236}">
                <a16:creationId xmlns:a16="http://schemas.microsoft.com/office/drawing/2014/main" id="{6F324E74-CBA2-4D4F-8F86-1E0310B1DC1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09803" y="995881"/>
            <a:ext cx="4689880" cy="3443597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6500" baseline="0">
                <a:solidFill>
                  <a:schemeClr val="bg1"/>
                </a:solidFill>
                <a:latin typeface="+mj-lt"/>
                <a:ea typeface="Calibri" charset="0"/>
                <a:cs typeface="Calibri" charset="0"/>
              </a:defRPr>
            </a:lvl1pPr>
            <a:lvl2pPr marL="342900" indent="0">
              <a:buNone/>
              <a:defRPr sz="2400">
                <a:latin typeface="Tahoma" charset="0"/>
                <a:ea typeface="Tahoma" charset="0"/>
                <a:cs typeface="Tahoma" charset="0"/>
              </a:defRPr>
            </a:lvl2pPr>
            <a:lvl3pPr marL="685800" indent="0">
              <a:buNone/>
              <a:defRPr sz="2400">
                <a:latin typeface="Tahoma" charset="0"/>
                <a:ea typeface="Tahoma" charset="0"/>
                <a:cs typeface="Tahoma" charset="0"/>
              </a:defRPr>
            </a:lvl3pPr>
            <a:lvl4pPr marL="1028700" indent="0">
              <a:buNone/>
              <a:defRPr sz="2400">
                <a:latin typeface="Tahoma" charset="0"/>
                <a:ea typeface="Tahoma" charset="0"/>
                <a:cs typeface="Tahoma" charset="0"/>
              </a:defRPr>
            </a:lvl4pPr>
            <a:lvl5pPr marL="1371600" indent="0">
              <a:buNone/>
              <a:defRPr sz="2400">
                <a:latin typeface="Tahoma" charset="0"/>
                <a:ea typeface="Tahoma" charset="0"/>
                <a:cs typeface="Tahoma" charset="0"/>
              </a:defRPr>
            </a:lvl5pPr>
          </a:lstStyle>
          <a:p>
            <a:pPr lvl="0"/>
            <a:r>
              <a:rPr lang="en-US" dirty="0"/>
              <a:t>Enter presentation</a:t>
            </a:r>
          </a:p>
        </p:txBody>
      </p:sp>
      <p:sp>
        <p:nvSpPr>
          <p:cNvPr id="12" name="Text Placeholder 28">
            <a:extLst>
              <a:ext uri="{FF2B5EF4-FFF2-40B4-BE49-F238E27FC236}">
                <a16:creationId xmlns:a16="http://schemas.microsoft.com/office/drawing/2014/main" id="{5D33F148-55A2-954E-BF75-D266760F4F3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6365" y="4687283"/>
            <a:ext cx="4613145" cy="50614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800" baseline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342900" indent="0">
              <a:buNone/>
              <a:defRPr sz="2400">
                <a:latin typeface="Tahoma" charset="0"/>
                <a:ea typeface="Tahoma" charset="0"/>
                <a:cs typeface="Tahoma" charset="0"/>
              </a:defRPr>
            </a:lvl2pPr>
            <a:lvl3pPr marL="685800" indent="0">
              <a:buNone/>
              <a:defRPr sz="2400">
                <a:latin typeface="Tahoma" charset="0"/>
                <a:ea typeface="Tahoma" charset="0"/>
                <a:cs typeface="Tahoma" charset="0"/>
              </a:defRPr>
            </a:lvl3pPr>
            <a:lvl4pPr marL="1028700" indent="0">
              <a:buNone/>
              <a:defRPr sz="2400">
                <a:latin typeface="Tahoma" charset="0"/>
                <a:ea typeface="Tahoma" charset="0"/>
                <a:cs typeface="Tahoma" charset="0"/>
              </a:defRPr>
            </a:lvl4pPr>
            <a:lvl5pPr marL="1371600" indent="0">
              <a:buNone/>
              <a:defRPr sz="2400">
                <a:latin typeface="Tahoma" charset="0"/>
                <a:ea typeface="Tahoma" charset="0"/>
                <a:cs typeface="Tahoma" charset="0"/>
              </a:defRPr>
            </a:lvl5pPr>
          </a:lstStyle>
          <a:p>
            <a:pPr lvl="0"/>
            <a:r>
              <a:rPr lang="en-US" dirty="0" err="1"/>
              <a:t>Name/Subtitle</a:t>
            </a:r>
            <a:endParaRPr lang="en-US" dirty="0"/>
          </a:p>
        </p:txBody>
      </p:sp>
      <p:sp>
        <p:nvSpPr>
          <p:cNvPr id="13" name="Text Placeholder 28">
            <a:extLst>
              <a:ext uri="{FF2B5EF4-FFF2-40B4-BE49-F238E27FC236}">
                <a16:creationId xmlns:a16="http://schemas.microsoft.com/office/drawing/2014/main" id="{793E5014-5C8C-314A-A834-265C52A0F1C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83951" y="5136267"/>
            <a:ext cx="2681287" cy="32904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aseline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defRPr>
            </a:lvl1pPr>
            <a:lvl2pPr marL="342900" indent="0">
              <a:buNone/>
              <a:defRPr sz="2400">
                <a:latin typeface="Tahoma" charset="0"/>
                <a:ea typeface="Tahoma" charset="0"/>
                <a:cs typeface="Tahoma" charset="0"/>
              </a:defRPr>
            </a:lvl2pPr>
            <a:lvl3pPr marL="685800" indent="0">
              <a:buNone/>
              <a:defRPr sz="2400">
                <a:latin typeface="Tahoma" charset="0"/>
                <a:ea typeface="Tahoma" charset="0"/>
                <a:cs typeface="Tahoma" charset="0"/>
              </a:defRPr>
            </a:lvl3pPr>
            <a:lvl4pPr marL="1028700" indent="0">
              <a:buNone/>
              <a:defRPr sz="2400">
                <a:latin typeface="Tahoma" charset="0"/>
                <a:ea typeface="Tahoma" charset="0"/>
                <a:cs typeface="Tahoma" charset="0"/>
              </a:defRPr>
            </a:lvl4pPr>
            <a:lvl5pPr marL="1371600" indent="0">
              <a:buNone/>
              <a:defRPr sz="2400">
                <a:latin typeface="Tahoma" charset="0"/>
                <a:ea typeface="Tahoma" charset="0"/>
                <a:cs typeface="Tahoma" charset="0"/>
              </a:defRPr>
            </a:lvl5pPr>
          </a:lstStyle>
          <a:p>
            <a:pPr lvl="0"/>
            <a:r>
              <a:rPr lang="en-US" dirty="0"/>
              <a:t>XX.XX. 20XX</a:t>
            </a:r>
          </a:p>
        </p:txBody>
      </p:sp>
    </p:spTree>
    <p:extLst>
      <p:ext uri="{BB962C8B-B14F-4D97-AF65-F5344CB8AC3E}">
        <p14:creationId xmlns:p14="http://schemas.microsoft.com/office/powerpoint/2010/main" val="2438241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1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1" grpId="0" build="p">
        <p:tmplLst>
          <p:tmpl lvl="1">
            <p:tnLst>
              <p:par>
                <p:cTn presetID="14" presetClass="entr" presetSubtype="1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randombar(horizontal)">
                      <p:cBhvr>
                        <p:cTn dur="10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extLst mod="1">
    <p:ext uri="{DCECCB84-F9BA-43D5-87BE-67443E8EF086}">
      <p15:sldGuideLst xmlns:p15="http://schemas.microsoft.com/office/powerpoint/2012/main">
        <p15:guide id="1" orient="horz" pos="2228">
          <p15:clr>
            <a:srgbClr val="FBAE40"/>
          </p15:clr>
        </p15:guide>
        <p15:guide id="2" pos="7423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_Cases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pe 8"/>
          <p:cNvGrpSpPr/>
          <p:nvPr userDrawn="1"/>
        </p:nvGrpSpPr>
        <p:grpSpPr>
          <a:xfrm>
            <a:off x="0" y="0"/>
            <a:ext cx="802800" cy="1052380"/>
            <a:chOff x="0" y="0"/>
            <a:chExt cx="802800" cy="1052380"/>
          </a:xfrm>
        </p:grpSpPr>
        <p:sp>
          <p:nvSpPr>
            <p:cNvPr id="10" name="Rektangel 9"/>
            <p:cNvSpPr/>
            <p:nvPr/>
          </p:nvSpPr>
          <p:spPr>
            <a:xfrm>
              <a:off x="0" y="0"/>
              <a:ext cx="802800" cy="105238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pic>
          <p:nvPicPr>
            <p:cNvPr id="11" name="Bilde 10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5400" y="543147"/>
              <a:ext cx="432000" cy="320727"/>
            </a:xfrm>
            <a:prstGeom prst="rect">
              <a:avLst/>
            </a:prstGeom>
          </p:spPr>
        </p:pic>
      </p:grpSp>
      <p:cxnSp>
        <p:nvCxnSpPr>
          <p:cNvPr id="6" name="Rett linje 5">
            <a:extLst>
              <a:ext uri="{FF2B5EF4-FFF2-40B4-BE49-F238E27FC236}">
                <a16:creationId xmlns:a16="http://schemas.microsoft.com/office/drawing/2014/main" id="{F9D678E5-47D8-9F4E-A86C-2DE6FF2191D7}"/>
              </a:ext>
            </a:extLst>
          </p:cNvPr>
          <p:cNvCxnSpPr>
            <a:cxnSpLocks/>
          </p:cNvCxnSpPr>
          <p:nvPr userDrawn="1"/>
        </p:nvCxnSpPr>
        <p:spPr>
          <a:xfrm>
            <a:off x="1200150" y="6021813"/>
            <a:ext cx="2592388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Plassholder for bilde 25">
            <a:extLst>
              <a:ext uri="{FF2B5EF4-FFF2-40B4-BE49-F238E27FC236}">
                <a16:creationId xmlns:a16="http://schemas.microsoft.com/office/drawing/2014/main" id="{BE6368B0-B78E-D545-A6E2-A6A8D9FD94CF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4890386" y="0"/>
            <a:ext cx="7306378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nb-NO"/>
              <a:t>Image</a:t>
            </a:r>
            <a:endParaRPr/>
          </a:p>
        </p:txBody>
      </p:sp>
      <p:sp>
        <p:nvSpPr>
          <p:cNvPr id="14" name="Plassholder for tekst 3">
            <a:extLst>
              <a:ext uri="{FF2B5EF4-FFF2-40B4-BE49-F238E27FC236}">
                <a16:creationId xmlns:a16="http://schemas.microsoft.com/office/drawing/2014/main" id="{26B6DE0C-18AC-764B-A4EE-F9AF7104E44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94454" y="1350617"/>
            <a:ext cx="3366451" cy="33379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nb-NO"/>
              <a:t>Reference number for instance</a:t>
            </a:r>
          </a:p>
        </p:txBody>
      </p:sp>
      <p:sp>
        <p:nvSpPr>
          <p:cNvPr id="12" name="Plassholder for tekst 3">
            <a:extLst>
              <a:ext uri="{FF2B5EF4-FFF2-40B4-BE49-F238E27FC236}">
                <a16:creationId xmlns:a16="http://schemas.microsoft.com/office/drawing/2014/main" id="{EF78D4C2-AB3B-0E43-B924-270C9EE6793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94454" y="2073765"/>
            <a:ext cx="3366451" cy="3166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nb-NO"/>
              <a:t>Enter client name</a:t>
            </a:r>
          </a:p>
        </p:txBody>
      </p:sp>
      <p:sp>
        <p:nvSpPr>
          <p:cNvPr id="13" name="Plassholder for tekst 3">
            <a:extLst>
              <a:ext uri="{FF2B5EF4-FFF2-40B4-BE49-F238E27FC236}">
                <a16:creationId xmlns:a16="http://schemas.microsoft.com/office/drawing/2014/main" id="{6EC18FBC-8BBD-6048-9508-AA7E6C6D66D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94454" y="2516147"/>
            <a:ext cx="3366451" cy="3166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nb-NO"/>
              <a:t>Project</a:t>
            </a:r>
          </a:p>
        </p:txBody>
      </p:sp>
      <p:sp>
        <p:nvSpPr>
          <p:cNvPr id="15" name="Plassholder for tekst 3">
            <a:extLst>
              <a:ext uri="{FF2B5EF4-FFF2-40B4-BE49-F238E27FC236}">
                <a16:creationId xmlns:a16="http://schemas.microsoft.com/office/drawing/2014/main" id="{FA0AD884-1B38-F249-8F21-3DA8ED47803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94454" y="2702815"/>
            <a:ext cx="3366451" cy="31669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1"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nb-NO"/>
              <a:t>Enter project name</a:t>
            </a:r>
          </a:p>
        </p:txBody>
      </p:sp>
      <p:sp>
        <p:nvSpPr>
          <p:cNvPr id="16" name="Plassholder for tekst 3">
            <a:extLst>
              <a:ext uri="{FF2B5EF4-FFF2-40B4-BE49-F238E27FC236}">
                <a16:creationId xmlns:a16="http://schemas.microsoft.com/office/drawing/2014/main" id="{B8C41325-E92E-DD4C-835C-1CDA3CCA73D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094454" y="3177498"/>
            <a:ext cx="3366451" cy="3166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nb-NO"/>
              <a:t>Discipline</a:t>
            </a:r>
          </a:p>
        </p:txBody>
      </p:sp>
      <p:sp>
        <p:nvSpPr>
          <p:cNvPr id="17" name="Plassholder for tekst 3">
            <a:extLst>
              <a:ext uri="{FF2B5EF4-FFF2-40B4-BE49-F238E27FC236}">
                <a16:creationId xmlns:a16="http://schemas.microsoft.com/office/drawing/2014/main" id="{BEDFC8D1-BA9B-2D4C-8DF6-C232CC847A1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094454" y="3357816"/>
            <a:ext cx="3366451" cy="63969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nb-NO"/>
              <a:t>Example; Brand identity</a:t>
            </a:r>
          </a:p>
          <a:p>
            <a:pPr lvl="0"/>
            <a:r>
              <a:rPr lang="nb-NO"/>
              <a:t>Digital Design</a:t>
            </a:r>
          </a:p>
        </p:txBody>
      </p:sp>
      <p:sp>
        <p:nvSpPr>
          <p:cNvPr id="18" name="Plassholder for tekst 3">
            <a:extLst>
              <a:ext uri="{FF2B5EF4-FFF2-40B4-BE49-F238E27FC236}">
                <a16:creationId xmlns:a16="http://schemas.microsoft.com/office/drawing/2014/main" id="{0B19E414-F2A5-764F-9F63-C76B74DC287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108712" y="4101523"/>
            <a:ext cx="3366451" cy="3166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nb-NO"/>
              <a:t>Project team</a:t>
            </a:r>
          </a:p>
        </p:txBody>
      </p:sp>
      <p:sp>
        <p:nvSpPr>
          <p:cNvPr id="19" name="Plassholder for tekst 3">
            <a:extLst>
              <a:ext uri="{FF2B5EF4-FFF2-40B4-BE49-F238E27FC236}">
                <a16:creationId xmlns:a16="http://schemas.microsoft.com/office/drawing/2014/main" id="{3FBB5856-30D9-FF40-8BD2-BF25DB1C832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108712" y="4281841"/>
            <a:ext cx="3366451" cy="63969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nb-NO"/>
              <a:t>Enter names</a:t>
            </a:r>
          </a:p>
          <a:p>
            <a:pPr lvl="0"/>
            <a:r>
              <a:rPr lang="nb-NO"/>
              <a:t>Enter names</a:t>
            </a:r>
          </a:p>
        </p:txBody>
      </p:sp>
      <p:sp>
        <p:nvSpPr>
          <p:cNvPr id="20" name="Plassholder for tekst 3">
            <a:extLst>
              <a:ext uri="{FF2B5EF4-FFF2-40B4-BE49-F238E27FC236}">
                <a16:creationId xmlns:a16="http://schemas.microsoft.com/office/drawing/2014/main" id="{53C00DAE-7112-DC49-8B10-B0AB80974F6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108712" y="5008484"/>
            <a:ext cx="3366451" cy="3166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nb-NO"/>
              <a:t>Office</a:t>
            </a:r>
          </a:p>
        </p:txBody>
      </p:sp>
      <p:sp>
        <p:nvSpPr>
          <p:cNvPr id="21" name="Plassholder for tekst 3">
            <a:extLst>
              <a:ext uri="{FF2B5EF4-FFF2-40B4-BE49-F238E27FC236}">
                <a16:creationId xmlns:a16="http://schemas.microsoft.com/office/drawing/2014/main" id="{AA5F81DE-C680-354A-9DE5-CD50AFAE8C2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108712" y="5204678"/>
            <a:ext cx="3366451" cy="36622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nb-NO"/>
              <a:t>Oslo, for instance</a:t>
            </a:r>
          </a:p>
        </p:txBody>
      </p:sp>
      <p:sp>
        <p:nvSpPr>
          <p:cNvPr id="34" name="Plassholder for tekst 3">
            <a:extLst>
              <a:ext uri="{FF2B5EF4-FFF2-40B4-BE49-F238E27FC236}">
                <a16:creationId xmlns:a16="http://schemas.microsoft.com/office/drawing/2014/main" id="{9D4ACC3E-14E2-8147-B473-02F920C74D34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094455" y="1868447"/>
            <a:ext cx="3366450" cy="3166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nb-NO"/>
              <a:t>Client</a:t>
            </a:r>
          </a:p>
        </p:txBody>
      </p:sp>
    </p:spTree>
    <p:extLst>
      <p:ext uri="{BB962C8B-B14F-4D97-AF65-F5344CB8AC3E}">
        <p14:creationId xmlns:p14="http://schemas.microsoft.com/office/powerpoint/2010/main" val="158515562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pos="756">
          <p15:clr>
            <a:srgbClr val="FBAE40"/>
          </p15:clr>
        </p15:guide>
        <p15:guide id="6" orient="horz" pos="1706" userDrawn="1">
          <p15:clr>
            <a:srgbClr val="FBAE40"/>
          </p15:clr>
        </p15:guide>
        <p15:guide id="7" orient="horz" pos="119">
          <p15:clr>
            <a:srgbClr val="FBAE40"/>
          </p15:clr>
        </p15:guide>
        <p15:guide id="9" pos="2389" userDrawn="1">
          <p15:clr>
            <a:srgbClr val="FBAE40"/>
          </p15:clr>
        </p15:guide>
        <p15:guide id="11" pos="257">
          <p15:clr>
            <a:srgbClr val="FBAE40"/>
          </p15:clr>
        </p15:guide>
        <p15:guide id="12" pos="2819">
          <p15:clr>
            <a:srgbClr val="FBAE40"/>
          </p15:clr>
        </p15:guide>
        <p15:guide id="13" orient="horz" pos="2115" userDrawn="1">
          <p15:clr>
            <a:srgbClr val="FBAE40"/>
          </p15:clr>
        </p15:guide>
        <p15:guide id="14" orient="horz" pos="2704" userDrawn="1">
          <p15:clr>
            <a:srgbClr val="FBAE40"/>
          </p15:clr>
        </p15:guide>
        <p15:guide id="15" orient="horz" pos="3271" userDrawn="1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a_Cases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pe 8"/>
          <p:cNvGrpSpPr/>
          <p:nvPr userDrawn="1"/>
        </p:nvGrpSpPr>
        <p:grpSpPr>
          <a:xfrm>
            <a:off x="0" y="0"/>
            <a:ext cx="802800" cy="1052380"/>
            <a:chOff x="0" y="0"/>
            <a:chExt cx="802800" cy="1052380"/>
          </a:xfrm>
        </p:grpSpPr>
        <p:sp>
          <p:nvSpPr>
            <p:cNvPr id="10" name="Rektangel 9"/>
            <p:cNvSpPr/>
            <p:nvPr/>
          </p:nvSpPr>
          <p:spPr>
            <a:xfrm>
              <a:off x="0" y="0"/>
              <a:ext cx="802800" cy="105238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pic>
          <p:nvPicPr>
            <p:cNvPr id="11" name="Bilde 10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5400" y="543147"/>
              <a:ext cx="432000" cy="320727"/>
            </a:xfrm>
            <a:prstGeom prst="rect">
              <a:avLst/>
            </a:prstGeom>
          </p:spPr>
        </p:pic>
      </p:grpSp>
      <p:sp>
        <p:nvSpPr>
          <p:cNvPr id="26" name="Plassholder for bilde 25">
            <a:extLst>
              <a:ext uri="{FF2B5EF4-FFF2-40B4-BE49-F238E27FC236}">
                <a16:creationId xmlns:a16="http://schemas.microsoft.com/office/drawing/2014/main" id="{BE6368B0-B78E-D545-A6E2-A6A8D9FD94CF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096000" y="0"/>
            <a:ext cx="6100764" cy="3429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nb-NO"/>
              <a:t>Image</a:t>
            </a:r>
            <a:endParaRPr/>
          </a:p>
        </p:txBody>
      </p:sp>
      <p:sp>
        <p:nvSpPr>
          <p:cNvPr id="14" name="Plassholder for tekst 3">
            <a:extLst>
              <a:ext uri="{FF2B5EF4-FFF2-40B4-BE49-F238E27FC236}">
                <a16:creationId xmlns:a16="http://schemas.microsoft.com/office/drawing/2014/main" id="{26B6DE0C-18AC-764B-A4EE-F9AF7104E44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94454" y="530084"/>
            <a:ext cx="3366451" cy="33379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nb-NO"/>
              <a:t>Heading</a:t>
            </a:r>
          </a:p>
        </p:txBody>
      </p:sp>
      <p:sp>
        <p:nvSpPr>
          <p:cNvPr id="17" name="Plassholder for tekst 3">
            <a:extLst>
              <a:ext uri="{FF2B5EF4-FFF2-40B4-BE49-F238E27FC236}">
                <a16:creationId xmlns:a16="http://schemas.microsoft.com/office/drawing/2014/main" id="{BEDFC8D1-BA9B-2D4C-8DF6-C232CC847A1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094454" y="1256903"/>
            <a:ext cx="4425400" cy="192656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nb-NO"/>
              <a:t>Short text or quote about the project.</a:t>
            </a:r>
          </a:p>
        </p:txBody>
      </p:sp>
      <p:sp>
        <p:nvSpPr>
          <p:cNvPr id="22" name="Plassholder for bilde 25">
            <a:extLst>
              <a:ext uri="{FF2B5EF4-FFF2-40B4-BE49-F238E27FC236}">
                <a16:creationId xmlns:a16="http://schemas.microsoft.com/office/drawing/2014/main" id="{E7320D2E-F9A0-AF46-8A6E-EA1D5CB39EC0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6096000" y="3434575"/>
            <a:ext cx="6100764" cy="3429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nb-NO"/>
              <a:t>Image</a:t>
            </a:r>
            <a:endParaRPr/>
          </a:p>
        </p:txBody>
      </p:sp>
      <p:sp>
        <p:nvSpPr>
          <p:cNvPr id="23" name="Plassholder for bilde 25">
            <a:extLst>
              <a:ext uri="{FF2B5EF4-FFF2-40B4-BE49-F238E27FC236}">
                <a16:creationId xmlns:a16="http://schemas.microsoft.com/office/drawing/2014/main" id="{E4577300-2A37-2848-96AD-D486EF8C2CC0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-9602" y="3434575"/>
            <a:ext cx="3044902" cy="3429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nb-NO"/>
              <a:t>Image</a:t>
            </a:r>
            <a:endParaRPr/>
          </a:p>
        </p:txBody>
      </p:sp>
      <p:sp>
        <p:nvSpPr>
          <p:cNvPr id="24" name="Plassholder for bilde 25">
            <a:extLst>
              <a:ext uri="{FF2B5EF4-FFF2-40B4-BE49-F238E27FC236}">
                <a16:creationId xmlns:a16="http://schemas.microsoft.com/office/drawing/2014/main" id="{F6D095BA-2739-AA4C-8677-FEE170B3D757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3040566" y="3440151"/>
            <a:ext cx="3050168" cy="3429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nb-NO"/>
              <a:t>Image</a:t>
            </a:r>
            <a:endParaRPr/>
          </a:p>
        </p:txBody>
      </p:sp>
      <p:cxnSp>
        <p:nvCxnSpPr>
          <p:cNvPr id="25" name="Rett linje 24">
            <a:extLst>
              <a:ext uri="{FF2B5EF4-FFF2-40B4-BE49-F238E27FC236}">
                <a16:creationId xmlns:a16="http://schemas.microsoft.com/office/drawing/2014/main" id="{DCA78480-59D9-5241-A5A5-C0832C3D6BF0}"/>
              </a:ext>
            </a:extLst>
          </p:cNvPr>
          <p:cNvCxnSpPr>
            <a:cxnSpLocks/>
          </p:cNvCxnSpPr>
          <p:nvPr userDrawn="1"/>
        </p:nvCxnSpPr>
        <p:spPr>
          <a:xfrm>
            <a:off x="1173377" y="1018513"/>
            <a:ext cx="2592388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136510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pos="756">
          <p15:clr>
            <a:srgbClr val="FBAE40"/>
          </p15:clr>
        </p15:guide>
        <p15:guide id="6" orient="horz" pos="4042">
          <p15:clr>
            <a:srgbClr val="FBAE40"/>
          </p15:clr>
        </p15:guide>
        <p15:guide id="7" orient="horz" pos="119">
          <p15:clr>
            <a:srgbClr val="FBAE40"/>
          </p15:clr>
        </p15:guide>
        <p15:guide id="9" pos="506">
          <p15:clr>
            <a:srgbClr val="FBAE40"/>
          </p15:clr>
        </p15:guide>
        <p15:guide id="10" orient="horz" pos="2160" userDrawn="1">
          <p15:clr>
            <a:srgbClr val="FBAE40"/>
          </p15:clr>
        </p15:guide>
        <p15:guide id="11" pos="257">
          <p15:clr>
            <a:srgbClr val="FBAE40"/>
          </p15:clr>
        </p15:guide>
        <p15:guide id="12" pos="1912" userDrawn="1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b_Cases images, mor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pe 8"/>
          <p:cNvGrpSpPr/>
          <p:nvPr userDrawn="1"/>
        </p:nvGrpSpPr>
        <p:grpSpPr>
          <a:xfrm>
            <a:off x="0" y="0"/>
            <a:ext cx="802800" cy="1052380"/>
            <a:chOff x="0" y="0"/>
            <a:chExt cx="802800" cy="1052380"/>
          </a:xfrm>
        </p:grpSpPr>
        <p:sp>
          <p:nvSpPr>
            <p:cNvPr id="10" name="Rektangel 9"/>
            <p:cNvSpPr/>
            <p:nvPr/>
          </p:nvSpPr>
          <p:spPr>
            <a:xfrm>
              <a:off x="0" y="0"/>
              <a:ext cx="802800" cy="105238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pic>
          <p:nvPicPr>
            <p:cNvPr id="11" name="Bilde 10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5400" y="543147"/>
              <a:ext cx="432000" cy="320727"/>
            </a:xfrm>
            <a:prstGeom prst="rect">
              <a:avLst/>
            </a:prstGeom>
          </p:spPr>
        </p:pic>
      </p:grpSp>
      <p:sp>
        <p:nvSpPr>
          <p:cNvPr id="26" name="Plassholder for bilde 25">
            <a:extLst>
              <a:ext uri="{FF2B5EF4-FFF2-40B4-BE49-F238E27FC236}">
                <a16:creationId xmlns:a16="http://schemas.microsoft.com/office/drawing/2014/main" id="{BE6368B0-B78E-D545-A6E2-A6A8D9FD94CF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096000" y="0"/>
            <a:ext cx="6100764" cy="3429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nb-NO"/>
              <a:t>Image</a:t>
            </a:r>
            <a:endParaRPr/>
          </a:p>
        </p:txBody>
      </p:sp>
      <p:sp>
        <p:nvSpPr>
          <p:cNvPr id="22" name="Plassholder for bilde 25">
            <a:extLst>
              <a:ext uri="{FF2B5EF4-FFF2-40B4-BE49-F238E27FC236}">
                <a16:creationId xmlns:a16="http://schemas.microsoft.com/office/drawing/2014/main" id="{E7320D2E-F9A0-AF46-8A6E-EA1D5CB39EC0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6096000" y="3434575"/>
            <a:ext cx="6100764" cy="3429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nb-NO"/>
              <a:t>Image</a:t>
            </a:r>
            <a:endParaRPr/>
          </a:p>
        </p:txBody>
      </p:sp>
      <p:cxnSp>
        <p:nvCxnSpPr>
          <p:cNvPr id="13" name="Rett linje 12">
            <a:extLst>
              <a:ext uri="{FF2B5EF4-FFF2-40B4-BE49-F238E27FC236}">
                <a16:creationId xmlns:a16="http://schemas.microsoft.com/office/drawing/2014/main" id="{F1836B6F-89B9-6D42-86C5-2159DB1464B5}"/>
              </a:ext>
            </a:extLst>
          </p:cNvPr>
          <p:cNvCxnSpPr>
            <a:cxnSpLocks/>
          </p:cNvCxnSpPr>
          <p:nvPr userDrawn="1"/>
        </p:nvCxnSpPr>
        <p:spPr>
          <a:xfrm>
            <a:off x="1200150" y="6225018"/>
            <a:ext cx="2592388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lassholder for tekst 3">
            <a:extLst>
              <a:ext uri="{FF2B5EF4-FFF2-40B4-BE49-F238E27FC236}">
                <a16:creationId xmlns:a16="http://schemas.microsoft.com/office/drawing/2014/main" id="{3E121DA6-AF65-2144-A3CD-8A7434F1B10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94454" y="1215884"/>
            <a:ext cx="3366451" cy="33379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nb-NO"/>
              <a:t>Heading</a:t>
            </a:r>
          </a:p>
        </p:txBody>
      </p:sp>
      <p:sp>
        <p:nvSpPr>
          <p:cNvPr id="16" name="Plassholder for tekst 3">
            <a:extLst>
              <a:ext uri="{FF2B5EF4-FFF2-40B4-BE49-F238E27FC236}">
                <a16:creationId xmlns:a16="http://schemas.microsoft.com/office/drawing/2014/main" id="{074D6D76-7577-6E43-A5B0-FA5FB266599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094454" y="1660122"/>
            <a:ext cx="4425400" cy="430754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nb-NO"/>
              <a:t>Short text or quote about the project.</a:t>
            </a:r>
          </a:p>
        </p:txBody>
      </p:sp>
    </p:spTree>
    <p:extLst>
      <p:ext uri="{BB962C8B-B14F-4D97-AF65-F5344CB8AC3E}">
        <p14:creationId xmlns:p14="http://schemas.microsoft.com/office/powerpoint/2010/main" val="171703301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pos="756">
          <p15:clr>
            <a:srgbClr val="FBAE40"/>
          </p15:clr>
        </p15:guide>
        <p15:guide id="6" orient="horz" pos="3929" userDrawn="1">
          <p15:clr>
            <a:srgbClr val="FBAE40"/>
          </p15:clr>
        </p15:guide>
        <p15:guide id="7" orient="horz" pos="119">
          <p15:clr>
            <a:srgbClr val="FBAE40"/>
          </p15:clr>
        </p15:guide>
        <p15:guide id="9" pos="506">
          <p15:clr>
            <a:srgbClr val="FBAE40"/>
          </p15:clr>
        </p15:guide>
        <p15:guide id="10" orient="horz" pos="2160">
          <p15:clr>
            <a:srgbClr val="FBAE40"/>
          </p15:clr>
        </p15:guide>
        <p15:guide id="11" pos="257">
          <p15:clr>
            <a:srgbClr val="FBAE40"/>
          </p15:clr>
        </p15:guide>
        <p15:guide id="12" pos="1912">
          <p15:clr>
            <a:srgbClr val="FBAE40"/>
          </p15:clr>
        </p15:guide>
        <p15:guide id="13" orient="horz" pos="346" userDrawn="1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_Cases Images more, n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pe 8"/>
          <p:cNvGrpSpPr/>
          <p:nvPr userDrawn="1"/>
        </p:nvGrpSpPr>
        <p:grpSpPr>
          <a:xfrm>
            <a:off x="0" y="0"/>
            <a:ext cx="802800" cy="1052380"/>
            <a:chOff x="0" y="0"/>
            <a:chExt cx="802800" cy="1052380"/>
          </a:xfrm>
        </p:grpSpPr>
        <p:sp>
          <p:nvSpPr>
            <p:cNvPr id="10" name="Rektangel 9"/>
            <p:cNvSpPr/>
            <p:nvPr/>
          </p:nvSpPr>
          <p:spPr>
            <a:xfrm>
              <a:off x="0" y="0"/>
              <a:ext cx="802800" cy="105238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pic>
          <p:nvPicPr>
            <p:cNvPr id="11" name="Bilde 10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5400" y="543147"/>
              <a:ext cx="432000" cy="320727"/>
            </a:xfrm>
            <a:prstGeom prst="rect">
              <a:avLst/>
            </a:prstGeom>
          </p:spPr>
        </p:pic>
      </p:grpSp>
      <p:sp>
        <p:nvSpPr>
          <p:cNvPr id="14" name="Plassholder for tekst 3">
            <a:extLst>
              <a:ext uri="{FF2B5EF4-FFF2-40B4-BE49-F238E27FC236}">
                <a16:creationId xmlns:a16="http://schemas.microsoft.com/office/drawing/2014/main" id="{26B6DE0C-18AC-764B-A4EE-F9AF7104E44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45535" y="1264501"/>
            <a:ext cx="3333686" cy="115696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0" b="0"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nb-NO"/>
              <a:t>2</a:t>
            </a:r>
          </a:p>
        </p:txBody>
      </p:sp>
      <p:cxnSp>
        <p:nvCxnSpPr>
          <p:cNvPr id="25" name="Rett linje 24">
            <a:extLst>
              <a:ext uri="{FF2B5EF4-FFF2-40B4-BE49-F238E27FC236}">
                <a16:creationId xmlns:a16="http://schemas.microsoft.com/office/drawing/2014/main" id="{DCA78480-59D9-5241-A5A5-C0832C3D6BF0}"/>
              </a:ext>
            </a:extLst>
          </p:cNvPr>
          <p:cNvCxnSpPr>
            <a:cxnSpLocks/>
          </p:cNvCxnSpPr>
          <p:nvPr userDrawn="1"/>
        </p:nvCxnSpPr>
        <p:spPr>
          <a:xfrm>
            <a:off x="1181844" y="2576380"/>
            <a:ext cx="2592388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Plassholder for bilde 25">
            <a:extLst>
              <a:ext uri="{FF2B5EF4-FFF2-40B4-BE49-F238E27FC236}">
                <a16:creationId xmlns:a16="http://schemas.microsoft.com/office/drawing/2014/main" id="{97FC87BE-C44B-8547-8460-E6B959C1847A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1512001" y="3158346"/>
            <a:ext cx="4584000" cy="370523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nb-NO"/>
              <a:t>Image</a:t>
            </a:r>
            <a:endParaRPr/>
          </a:p>
        </p:txBody>
      </p:sp>
      <p:sp>
        <p:nvSpPr>
          <p:cNvPr id="13" name="Plassholder for bilde 25">
            <a:extLst>
              <a:ext uri="{FF2B5EF4-FFF2-40B4-BE49-F238E27FC236}">
                <a16:creationId xmlns:a16="http://schemas.microsoft.com/office/drawing/2014/main" id="{93D39770-71D1-B74B-8E7E-8A046B2E7152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0" y="3158345"/>
            <a:ext cx="1512000" cy="184002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nb-NO"/>
              <a:t>Image</a:t>
            </a:r>
            <a:endParaRPr/>
          </a:p>
        </p:txBody>
      </p:sp>
      <p:sp>
        <p:nvSpPr>
          <p:cNvPr id="20" name="Plassholder for bilde 25">
            <a:extLst>
              <a:ext uri="{FF2B5EF4-FFF2-40B4-BE49-F238E27FC236}">
                <a16:creationId xmlns:a16="http://schemas.microsoft.com/office/drawing/2014/main" id="{7F0FF46A-845F-9A4A-A60F-764236E1FAE3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0" y="5006691"/>
            <a:ext cx="1512000" cy="184002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nb-NO"/>
              <a:t>Image</a:t>
            </a:r>
            <a:endParaRPr/>
          </a:p>
        </p:txBody>
      </p:sp>
      <p:sp>
        <p:nvSpPr>
          <p:cNvPr id="28" name="Plassholder for tekst 3">
            <a:extLst>
              <a:ext uri="{FF2B5EF4-FFF2-40B4-BE49-F238E27FC236}">
                <a16:creationId xmlns:a16="http://schemas.microsoft.com/office/drawing/2014/main" id="{103EADB8-B324-C146-A826-F1DEE0936E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766175" y="2109609"/>
            <a:ext cx="3366451" cy="33379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>
                <a:solidFill>
                  <a:schemeClr val="accent2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nb-NO"/>
              <a:t>more images</a:t>
            </a:r>
          </a:p>
        </p:txBody>
      </p:sp>
      <p:sp>
        <p:nvSpPr>
          <p:cNvPr id="22" name="Plassholder for bilde 25">
            <a:extLst>
              <a:ext uri="{FF2B5EF4-FFF2-40B4-BE49-F238E27FC236}">
                <a16:creationId xmlns:a16="http://schemas.microsoft.com/office/drawing/2014/main" id="{E7320D2E-F9A0-AF46-8A6E-EA1D5CB39EC0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6096000" y="0"/>
            <a:ext cx="6100764" cy="686357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nb-NO"/>
              <a:t>Image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04749352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pos="756">
          <p15:clr>
            <a:srgbClr val="FBAE40"/>
          </p15:clr>
        </p15:guide>
        <p15:guide id="6" orient="horz" pos="4042">
          <p15:clr>
            <a:srgbClr val="FBAE40"/>
          </p15:clr>
        </p15:guide>
        <p15:guide id="7" orient="horz" pos="119">
          <p15:clr>
            <a:srgbClr val="FBAE40"/>
          </p15:clr>
        </p15:guide>
        <p15:guide id="9" pos="506">
          <p15:clr>
            <a:srgbClr val="FBAE40"/>
          </p15:clr>
        </p15:guide>
        <p15:guide id="10" orient="horz" pos="2160">
          <p15:clr>
            <a:srgbClr val="FBAE40"/>
          </p15:clr>
        </p15:guide>
        <p15:guide id="11" pos="257">
          <p15:clr>
            <a:srgbClr val="FBAE40"/>
          </p15:clr>
        </p15:guide>
        <p15:guide id="12" pos="1912">
          <p15:clr>
            <a:srgbClr val="FBAE40"/>
          </p15:clr>
        </p15:guide>
        <p15:guide id="13" pos="960" userDrawn="1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_Cases only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ssholder for bilde 4">
            <a:extLst>
              <a:ext uri="{FF2B5EF4-FFF2-40B4-BE49-F238E27FC236}">
                <a16:creationId xmlns:a16="http://schemas.microsoft.com/office/drawing/2014/main" id="{DD8E1881-BE65-A041-BF1A-4982851EF64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-9061" y="1404"/>
            <a:ext cx="6036806" cy="6897929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  <a:gd name="connsiteX4" fmla="*/ 0 w 6096000"/>
              <a:gd name="connsiteY4" fmla="*/ 0 h 6858000"/>
              <a:gd name="connsiteX0" fmla="*/ 897147 w 6096000"/>
              <a:gd name="connsiteY0" fmla="*/ 0 h 6866626"/>
              <a:gd name="connsiteX1" fmla="*/ 6096000 w 6096000"/>
              <a:gd name="connsiteY1" fmla="*/ 8626 h 6866626"/>
              <a:gd name="connsiteX2" fmla="*/ 6096000 w 6096000"/>
              <a:gd name="connsiteY2" fmla="*/ 6866626 h 6866626"/>
              <a:gd name="connsiteX3" fmla="*/ 0 w 6096000"/>
              <a:gd name="connsiteY3" fmla="*/ 6866626 h 6866626"/>
              <a:gd name="connsiteX4" fmla="*/ 897147 w 6096000"/>
              <a:gd name="connsiteY4" fmla="*/ 0 h 6866626"/>
              <a:gd name="connsiteX0" fmla="*/ 1354347 w 6553200"/>
              <a:gd name="connsiteY0" fmla="*/ 0 h 6866626"/>
              <a:gd name="connsiteX1" fmla="*/ 6553200 w 6553200"/>
              <a:gd name="connsiteY1" fmla="*/ 8626 h 6866626"/>
              <a:gd name="connsiteX2" fmla="*/ 6553200 w 6553200"/>
              <a:gd name="connsiteY2" fmla="*/ 6866626 h 6866626"/>
              <a:gd name="connsiteX3" fmla="*/ 0 w 6553200"/>
              <a:gd name="connsiteY3" fmla="*/ 6866626 h 6866626"/>
              <a:gd name="connsiteX4" fmla="*/ 1354347 w 6553200"/>
              <a:gd name="connsiteY4" fmla="*/ 0 h 6866626"/>
              <a:gd name="connsiteX0" fmla="*/ 1371600 w 6553200"/>
              <a:gd name="connsiteY0" fmla="*/ 1 h 6858000"/>
              <a:gd name="connsiteX1" fmla="*/ 6553200 w 6553200"/>
              <a:gd name="connsiteY1" fmla="*/ 0 h 6858000"/>
              <a:gd name="connsiteX2" fmla="*/ 6553200 w 6553200"/>
              <a:gd name="connsiteY2" fmla="*/ 6858000 h 6858000"/>
              <a:gd name="connsiteX3" fmla="*/ 0 w 6553200"/>
              <a:gd name="connsiteY3" fmla="*/ 6858000 h 6858000"/>
              <a:gd name="connsiteX4" fmla="*/ 1371600 w 6553200"/>
              <a:gd name="connsiteY4" fmla="*/ 1 h 6858000"/>
              <a:gd name="connsiteX0" fmla="*/ 1301858 w 6553200"/>
              <a:gd name="connsiteY0" fmla="*/ 7750 h 6858000"/>
              <a:gd name="connsiteX1" fmla="*/ 6553200 w 6553200"/>
              <a:gd name="connsiteY1" fmla="*/ 0 h 6858000"/>
              <a:gd name="connsiteX2" fmla="*/ 6553200 w 6553200"/>
              <a:gd name="connsiteY2" fmla="*/ 6858000 h 6858000"/>
              <a:gd name="connsiteX3" fmla="*/ 0 w 6553200"/>
              <a:gd name="connsiteY3" fmla="*/ 6858000 h 6858000"/>
              <a:gd name="connsiteX4" fmla="*/ 1301858 w 6553200"/>
              <a:gd name="connsiteY4" fmla="*/ 7750 h 6858000"/>
              <a:gd name="connsiteX0" fmla="*/ 798163 w 6049505"/>
              <a:gd name="connsiteY0" fmla="*/ 7750 h 6865749"/>
              <a:gd name="connsiteX1" fmla="*/ 6049505 w 6049505"/>
              <a:gd name="connsiteY1" fmla="*/ 0 h 6865749"/>
              <a:gd name="connsiteX2" fmla="*/ 6049505 w 6049505"/>
              <a:gd name="connsiteY2" fmla="*/ 6858000 h 6865749"/>
              <a:gd name="connsiteX3" fmla="*/ 0 w 6049505"/>
              <a:gd name="connsiteY3" fmla="*/ 6865749 h 6865749"/>
              <a:gd name="connsiteX4" fmla="*/ 798163 w 6049505"/>
              <a:gd name="connsiteY4" fmla="*/ 7750 h 6865749"/>
              <a:gd name="connsiteX0" fmla="*/ 798163 w 6049505"/>
              <a:gd name="connsiteY0" fmla="*/ 7750 h 6865749"/>
              <a:gd name="connsiteX1" fmla="*/ 6049505 w 6049505"/>
              <a:gd name="connsiteY1" fmla="*/ 0 h 6865749"/>
              <a:gd name="connsiteX2" fmla="*/ 6049505 w 6049505"/>
              <a:gd name="connsiteY2" fmla="*/ 6858000 h 6865749"/>
              <a:gd name="connsiteX3" fmla="*/ 0 w 6049505"/>
              <a:gd name="connsiteY3" fmla="*/ 6865749 h 6865749"/>
              <a:gd name="connsiteX4" fmla="*/ 947980 w 6049505"/>
              <a:gd name="connsiteY4" fmla="*/ 2828441 h 6865749"/>
              <a:gd name="connsiteX5" fmla="*/ 798163 w 6049505"/>
              <a:gd name="connsiteY5" fmla="*/ 7750 h 6865749"/>
              <a:gd name="connsiteX0" fmla="*/ 798163 w 6049505"/>
              <a:gd name="connsiteY0" fmla="*/ 7750 h 6865749"/>
              <a:gd name="connsiteX1" fmla="*/ 6049505 w 6049505"/>
              <a:gd name="connsiteY1" fmla="*/ 0 h 6865749"/>
              <a:gd name="connsiteX2" fmla="*/ 6049505 w 6049505"/>
              <a:gd name="connsiteY2" fmla="*/ 6858000 h 6865749"/>
              <a:gd name="connsiteX3" fmla="*/ 0 w 6049505"/>
              <a:gd name="connsiteY3" fmla="*/ 6865749 h 6865749"/>
              <a:gd name="connsiteX4" fmla="*/ 947980 w 6049505"/>
              <a:gd name="connsiteY4" fmla="*/ 2828441 h 6865749"/>
              <a:gd name="connsiteX5" fmla="*/ 798163 w 6049505"/>
              <a:gd name="connsiteY5" fmla="*/ 7750 h 6865749"/>
              <a:gd name="connsiteX0" fmla="*/ 798163 w 6049505"/>
              <a:gd name="connsiteY0" fmla="*/ 7750 h 6865749"/>
              <a:gd name="connsiteX1" fmla="*/ 6049505 w 6049505"/>
              <a:gd name="connsiteY1" fmla="*/ 0 h 6865749"/>
              <a:gd name="connsiteX2" fmla="*/ 6049505 w 6049505"/>
              <a:gd name="connsiteY2" fmla="*/ 6858000 h 6865749"/>
              <a:gd name="connsiteX3" fmla="*/ 0 w 6049505"/>
              <a:gd name="connsiteY3" fmla="*/ 6865749 h 6865749"/>
              <a:gd name="connsiteX4" fmla="*/ 893736 w 6049505"/>
              <a:gd name="connsiteY4" fmla="*/ 1828800 h 6865749"/>
              <a:gd name="connsiteX5" fmla="*/ 798163 w 6049505"/>
              <a:gd name="connsiteY5" fmla="*/ 7750 h 6865749"/>
              <a:gd name="connsiteX0" fmla="*/ 798163 w 6049505"/>
              <a:gd name="connsiteY0" fmla="*/ 7750 h 6865749"/>
              <a:gd name="connsiteX1" fmla="*/ 6049505 w 6049505"/>
              <a:gd name="connsiteY1" fmla="*/ 0 h 6865749"/>
              <a:gd name="connsiteX2" fmla="*/ 6049505 w 6049505"/>
              <a:gd name="connsiteY2" fmla="*/ 6858000 h 6865749"/>
              <a:gd name="connsiteX3" fmla="*/ 0 w 6049505"/>
              <a:gd name="connsiteY3" fmla="*/ 6865749 h 6865749"/>
              <a:gd name="connsiteX4" fmla="*/ 893736 w 6049505"/>
              <a:gd name="connsiteY4" fmla="*/ 1828800 h 6865749"/>
              <a:gd name="connsiteX5" fmla="*/ 798163 w 6049505"/>
              <a:gd name="connsiteY5" fmla="*/ 7750 h 6865749"/>
              <a:gd name="connsiteX0" fmla="*/ 798163 w 6049505"/>
              <a:gd name="connsiteY0" fmla="*/ 7750 h 6865749"/>
              <a:gd name="connsiteX1" fmla="*/ 6049505 w 6049505"/>
              <a:gd name="connsiteY1" fmla="*/ 0 h 6865749"/>
              <a:gd name="connsiteX2" fmla="*/ 6049505 w 6049505"/>
              <a:gd name="connsiteY2" fmla="*/ 6858000 h 6865749"/>
              <a:gd name="connsiteX3" fmla="*/ 0 w 6049505"/>
              <a:gd name="connsiteY3" fmla="*/ 6865749 h 6865749"/>
              <a:gd name="connsiteX4" fmla="*/ 893736 w 6049505"/>
              <a:gd name="connsiteY4" fmla="*/ 1828800 h 6865749"/>
              <a:gd name="connsiteX5" fmla="*/ 798163 w 6049505"/>
              <a:gd name="connsiteY5" fmla="*/ 7750 h 6865749"/>
              <a:gd name="connsiteX0" fmla="*/ 798163 w 6049505"/>
              <a:gd name="connsiteY0" fmla="*/ 7750 h 6865749"/>
              <a:gd name="connsiteX1" fmla="*/ 6049505 w 6049505"/>
              <a:gd name="connsiteY1" fmla="*/ 0 h 6865749"/>
              <a:gd name="connsiteX2" fmla="*/ 6049505 w 6049505"/>
              <a:gd name="connsiteY2" fmla="*/ 6858000 h 6865749"/>
              <a:gd name="connsiteX3" fmla="*/ 0 w 6049505"/>
              <a:gd name="connsiteY3" fmla="*/ 6865749 h 6865749"/>
              <a:gd name="connsiteX4" fmla="*/ 792997 w 6049505"/>
              <a:gd name="connsiteY4" fmla="*/ 1007390 h 6865749"/>
              <a:gd name="connsiteX5" fmla="*/ 798163 w 6049505"/>
              <a:gd name="connsiteY5" fmla="*/ 7750 h 6865749"/>
              <a:gd name="connsiteX0" fmla="*/ 1150997 w 6402339"/>
              <a:gd name="connsiteY0" fmla="*/ 7750 h 6865749"/>
              <a:gd name="connsiteX1" fmla="*/ 6402339 w 6402339"/>
              <a:gd name="connsiteY1" fmla="*/ 0 h 6865749"/>
              <a:gd name="connsiteX2" fmla="*/ 6402339 w 6402339"/>
              <a:gd name="connsiteY2" fmla="*/ 6858000 h 6865749"/>
              <a:gd name="connsiteX3" fmla="*/ 352834 w 6402339"/>
              <a:gd name="connsiteY3" fmla="*/ 6865749 h 6865749"/>
              <a:gd name="connsiteX4" fmla="*/ 696380 w 6402339"/>
              <a:gd name="connsiteY4" fmla="*/ 2045776 h 6865749"/>
              <a:gd name="connsiteX5" fmla="*/ 1145831 w 6402339"/>
              <a:gd name="connsiteY5" fmla="*/ 1007390 h 6865749"/>
              <a:gd name="connsiteX6" fmla="*/ 1150997 w 6402339"/>
              <a:gd name="connsiteY6" fmla="*/ 7750 h 6865749"/>
              <a:gd name="connsiteX0" fmla="*/ 1150997 w 6402339"/>
              <a:gd name="connsiteY0" fmla="*/ 7750 h 6865749"/>
              <a:gd name="connsiteX1" fmla="*/ 6402339 w 6402339"/>
              <a:gd name="connsiteY1" fmla="*/ 0 h 6865749"/>
              <a:gd name="connsiteX2" fmla="*/ 6402339 w 6402339"/>
              <a:gd name="connsiteY2" fmla="*/ 6858000 h 6865749"/>
              <a:gd name="connsiteX3" fmla="*/ 352834 w 6402339"/>
              <a:gd name="connsiteY3" fmla="*/ 6865749 h 6865749"/>
              <a:gd name="connsiteX4" fmla="*/ 696380 w 6402339"/>
              <a:gd name="connsiteY4" fmla="*/ 2045776 h 6865749"/>
              <a:gd name="connsiteX5" fmla="*/ 1145831 w 6402339"/>
              <a:gd name="connsiteY5" fmla="*/ 1007390 h 6865749"/>
              <a:gd name="connsiteX6" fmla="*/ 1150997 w 6402339"/>
              <a:gd name="connsiteY6" fmla="*/ 7750 h 6865749"/>
              <a:gd name="connsiteX0" fmla="*/ 1137981 w 6389323"/>
              <a:gd name="connsiteY0" fmla="*/ 7750 h 6865749"/>
              <a:gd name="connsiteX1" fmla="*/ 6389323 w 6389323"/>
              <a:gd name="connsiteY1" fmla="*/ 0 h 6865749"/>
              <a:gd name="connsiteX2" fmla="*/ 6389323 w 6389323"/>
              <a:gd name="connsiteY2" fmla="*/ 6858000 h 6865749"/>
              <a:gd name="connsiteX3" fmla="*/ 339818 w 6389323"/>
              <a:gd name="connsiteY3" fmla="*/ 6865749 h 6865749"/>
              <a:gd name="connsiteX4" fmla="*/ 683364 w 6389323"/>
              <a:gd name="connsiteY4" fmla="*/ 2045776 h 6865749"/>
              <a:gd name="connsiteX5" fmla="*/ 1132815 w 6389323"/>
              <a:gd name="connsiteY5" fmla="*/ 1007390 h 6865749"/>
              <a:gd name="connsiteX6" fmla="*/ 1137981 w 6389323"/>
              <a:gd name="connsiteY6" fmla="*/ 7750 h 6865749"/>
              <a:gd name="connsiteX0" fmla="*/ 1199914 w 6451256"/>
              <a:gd name="connsiteY0" fmla="*/ 7750 h 6865749"/>
              <a:gd name="connsiteX1" fmla="*/ 6451256 w 6451256"/>
              <a:gd name="connsiteY1" fmla="*/ 0 h 6865749"/>
              <a:gd name="connsiteX2" fmla="*/ 6451256 w 6451256"/>
              <a:gd name="connsiteY2" fmla="*/ 6858000 h 6865749"/>
              <a:gd name="connsiteX3" fmla="*/ 401751 w 6451256"/>
              <a:gd name="connsiteY3" fmla="*/ 6865749 h 6865749"/>
              <a:gd name="connsiteX4" fmla="*/ 458578 w 6451256"/>
              <a:gd name="connsiteY4" fmla="*/ 1232115 h 6865749"/>
              <a:gd name="connsiteX5" fmla="*/ 1194748 w 6451256"/>
              <a:gd name="connsiteY5" fmla="*/ 1007390 h 6865749"/>
              <a:gd name="connsiteX6" fmla="*/ 1199914 w 6451256"/>
              <a:gd name="connsiteY6" fmla="*/ 7750 h 6865749"/>
              <a:gd name="connsiteX0" fmla="*/ 1220598 w 6471940"/>
              <a:gd name="connsiteY0" fmla="*/ 7750 h 6865749"/>
              <a:gd name="connsiteX1" fmla="*/ 6471940 w 6471940"/>
              <a:gd name="connsiteY1" fmla="*/ 0 h 6865749"/>
              <a:gd name="connsiteX2" fmla="*/ 6471940 w 6471940"/>
              <a:gd name="connsiteY2" fmla="*/ 6858000 h 6865749"/>
              <a:gd name="connsiteX3" fmla="*/ 422435 w 6471940"/>
              <a:gd name="connsiteY3" fmla="*/ 6865749 h 6865749"/>
              <a:gd name="connsiteX4" fmla="*/ 401771 w 6471940"/>
              <a:gd name="connsiteY4" fmla="*/ 1061634 h 6865749"/>
              <a:gd name="connsiteX5" fmla="*/ 1215432 w 6471940"/>
              <a:gd name="connsiteY5" fmla="*/ 1007390 h 6865749"/>
              <a:gd name="connsiteX6" fmla="*/ 1220598 w 6471940"/>
              <a:gd name="connsiteY6" fmla="*/ 7750 h 6865749"/>
              <a:gd name="connsiteX0" fmla="*/ 1220598 w 6471940"/>
              <a:gd name="connsiteY0" fmla="*/ 7750 h 6865749"/>
              <a:gd name="connsiteX1" fmla="*/ 6471940 w 6471940"/>
              <a:gd name="connsiteY1" fmla="*/ 0 h 6865749"/>
              <a:gd name="connsiteX2" fmla="*/ 6471940 w 6471940"/>
              <a:gd name="connsiteY2" fmla="*/ 6858000 h 6865749"/>
              <a:gd name="connsiteX3" fmla="*/ 422435 w 6471940"/>
              <a:gd name="connsiteY3" fmla="*/ 6865749 h 6865749"/>
              <a:gd name="connsiteX4" fmla="*/ 401771 w 6471940"/>
              <a:gd name="connsiteY4" fmla="*/ 1061634 h 6865749"/>
              <a:gd name="connsiteX5" fmla="*/ 1221782 w 6471940"/>
              <a:gd name="connsiteY5" fmla="*/ 1051840 h 6865749"/>
              <a:gd name="connsiteX6" fmla="*/ 1220598 w 6471940"/>
              <a:gd name="connsiteY6" fmla="*/ 7750 h 6865749"/>
              <a:gd name="connsiteX0" fmla="*/ 1220598 w 6471940"/>
              <a:gd name="connsiteY0" fmla="*/ 7750 h 6865749"/>
              <a:gd name="connsiteX1" fmla="*/ 6471940 w 6471940"/>
              <a:gd name="connsiteY1" fmla="*/ 0 h 6865749"/>
              <a:gd name="connsiteX2" fmla="*/ 6471940 w 6471940"/>
              <a:gd name="connsiteY2" fmla="*/ 6858000 h 6865749"/>
              <a:gd name="connsiteX3" fmla="*/ 422435 w 6471940"/>
              <a:gd name="connsiteY3" fmla="*/ 6865749 h 6865749"/>
              <a:gd name="connsiteX4" fmla="*/ 401771 w 6471940"/>
              <a:gd name="connsiteY4" fmla="*/ 1061634 h 6865749"/>
              <a:gd name="connsiteX5" fmla="*/ 1221782 w 6471940"/>
              <a:gd name="connsiteY5" fmla="*/ 1051840 h 6865749"/>
              <a:gd name="connsiteX6" fmla="*/ 1220598 w 6471940"/>
              <a:gd name="connsiteY6" fmla="*/ 7750 h 6865749"/>
              <a:gd name="connsiteX0" fmla="*/ 1217069 w 6468411"/>
              <a:gd name="connsiteY0" fmla="*/ 7750 h 6865749"/>
              <a:gd name="connsiteX1" fmla="*/ 6468411 w 6468411"/>
              <a:gd name="connsiteY1" fmla="*/ 0 h 6865749"/>
              <a:gd name="connsiteX2" fmla="*/ 6468411 w 6468411"/>
              <a:gd name="connsiteY2" fmla="*/ 6858000 h 6865749"/>
              <a:gd name="connsiteX3" fmla="*/ 418906 w 6468411"/>
              <a:gd name="connsiteY3" fmla="*/ 6865749 h 6865749"/>
              <a:gd name="connsiteX4" fmla="*/ 410942 w 6468411"/>
              <a:gd name="connsiteY4" fmla="*/ 1055284 h 6865749"/>
              <a:gd name="connsiteX5" fmla="*/ 1218253 w 6468411"/>
              <a:gd name="connsiteY5" fmla="*/ 1051840 h 6865749"/>
              <a:gd name="connsiteX6" fmla="*/ 1217069 w 6468411"/>
              <a:gd name="connsiteY6" fmla="*/ 7750 h 6865749"/>
              <a:gd name="connsiteX0" fmla="*/ 1217069 w 6468411"/>
              <a:gd name="connsiteY0" fmla="*/ 7750 h 6865749"/>
              <a:gd name="connsiteX1" fmla="*/ 6468411 w 6468411"/>
              <a:gd name="connsiteY1" fmla="*/ 0 h 6865749"/>
              <a:gd name="connsiteX2" fmla="*/ 6468411 w 6468411"/>
              <a:gd name="connsiteY2" fmla="*/ 6858000 h 6865749"/>
              <a:gd name="connsiteX3" fmla="*/ 418906 w 6468411"/>
              <a:gd name="connsiteY3" fmla="*/ 6865749 h 6865749"/>
              <a:gd name="connsiteX4" fmla="*/ 410942 w 6468411"/>
              <a:gd name="connsiteY4" fmla="*/ 1055284 h 6865749"/>
              <a:gd name="connsiteX5" fmla="*/ 1094428 w 6468411"/>
              <a:gd name="connsiteY5" fmla="*/ 1058190 h 6865749"/>
              <a:gd name="connsiteX6" fmla="*/ 1217069 w 6468411"/>
              <a:gd name="connsiteY6" fmla="*/ 7750 h 6865749"/>
              <a:gd name="connsiteX0" fmla="*/ 1217069 w 6468411"/>
              <a:gd name="connsiteY0" fmla="*/ 7750 h 6865749"/>
              <a:gd name="connsiteX1" fmla="*/ 6468411 w 6468411"/>
              <a:gd name="connsiteY1" fmla="*/ 0 h 6865749"/>
              <a:gd name="connsiteX2" fmla="*/ 6468411 w 6468411"/>
              <a:gd name="connsiteY2" fmla="*/ 6858000 h 6865749"/>
              <a:gd name="connsiteX3" fmla="*/ 418906 w 6468411"/>
              <a:gd name="connsiteY3" fmla="*/ 6865749 h 6865749"/>
              <a:gd name="connsiteX4" fmla="*/ 410942 w 6468411"/>
              <a:gd name="connsiteY4" fmla="*/ 1055284 h 6865749"/>
              <a:gd name="connsiteX5" fmla="*/ 1234128 w 6468411"/>
              <a:gd name="connsiteY5" fmla="*/ 1124865 h 6865749"/>
              <a:gd name="connsiteX6" fmla="*/ 1217069 w 6468411"/>
              <a:gd name="connsiteY6" fmla="*/ 7750 h 6865749"/>
              <a:gd name="connsiteX0" fmla="*/ 1217069 w 6468411"/>
              <a:gd name="connsiteY0" fmla="*/ 7750 h 6865749"/>
              <a:gd name="connsiteX1" fmla="*/ 6468411 w 6468411"/>
              <a:gd name="connsiteY1" fmla="*/ 0 h 6865749"/>
              <a:gd name="connsiteX2" fmla="*/ 6468411 w 6468411"/>
              <a:gd name="connsiteY2" fmla="*/ 6858000 h 6865749"/>
              <a:gd name="connsiteX3" fmla="*/ 418906 w 6468411"/>
              <a:gd name="connsiteY3" fmla="*/ 6865749 h 6865749"/>
              <a:gd name="connsiteX4" fmla="*/ 410942 w 6468411"/>
              <a:gd name="connsiteY4" fmla="*/ 1055284 h 6865749"/>
              <a:gd name="connsiteX5" fmla="*/ 1243653 w 6468411"/>
              <a:gd name="connsiteY5" fmla="*/ 985165 h 6865749"/>
              <a:gd name="connsiteX6" fmla="*/ 1217069 w 6468411"/>
              <a:gd name="connsiteY6" fmla="*/ 7750 h 6865749"/>
              <a:gd name="connsiteX0" fmla="*/ 1217069 w 6468411"/>
              <a:gd name="connsiteY0" fmla="*/ 7750 h 6865749"/>
              <a:gd name="connsiteX1" fmla="*/ 6468411 w 6468411"/>
              <a:gd name="connsiteY1" fmla="*/ 0 h 6865749"/>
              <a:gd name="connsiteX2" fmla="*/ 6468411 w 6468411"/>
              <a:gd name="connsiteY2" fmla="*/ 6858000 h 6865749"/>
              <a:gd name="connsiteX3" fmla="*/ 418906 w 6468411"/>
              <a:gd name="connsiteY3" fmla="*/ 6865749 h 6865749"/>
              <a:gd name="connsiteX4" fmla="*/ 410942 w 6468411"/>
              <a:gd name="connsiteY4" fmla="*/ 1055284 h 6865749"/>
              <a:gd name="connsiteX5" fmla="*/ 1284928 w 6468411"/>
              <a:gd name="connsiteY5" fmla="*/ 1194715 h 6865749"/>
              <a:gd name="connsiteX6" fmla="*/ 1217069 w 6468411"/>
              <a:gd name="connsiteY6" fmla="*/ 7750 h 6865749"/>
              <a:gd name="connsiteX0" fmla="*/ 1217069 w 6468411"/>
              <a:gd name="connsiteY0" fmla="*/ 7750 h 6865749"/>
              <a:gd name="connsiteX1" fmla="*/ 6468411 w 6468411"/>
              <a:gd name="connsiteY1" fmla="*/ 0 h 6865749"/>
              <a:gd name="connsiteX2" fmla="*/ 6468411 w 6468411"/>
              <a:gd name="connsiteY2" fmla="*/ 6858000 h 6865749"/>
              <a:gd name="connsiteX3" fmla="*/ 418906 w 6468411"/>
              <a:gd name="connsiteY3" fmla="*/ 6865749 h 6865749"/>
              <a:gd name="connsiteX4" fmla="*/ 410942 w 6468411"/>
              <a:gd name="connsiteY4" fmla="*/ 1055284 h 6865749"/>
              <a:gd name="connsiteX5" fmla="*/ 1284928 w 6468411"/>
              <a:gd name="connsiteY5" fmla="*/ 1194715 h 6865749"/>
              <a:gd name="connsiteX6" fmla="*/ 1217069 w 6468411"/>
              <a:gd name="connsiteY6" fmla="*/ 7750 h 6865749"/>
              <a:gd name="connsiteX0" fmla="*/ 1217069 w 6468411"/>
              <a:gd name="connsiteY0" fmla="*/ 7750 h 6865749"/>
              <a:gd name="connsiteX1" fmla="*/ 6468411 w 6468411"/>
              <a:gd name="connsiteY1" fmla="*/ 0 h 6865749"/>
              <a:gd name="connsiteX2" fmla="*/ 6468411 w 6468411"/>
              <a:gd name="connsiteY2" fmla="*/ 6858000 h 6865749"/>
              <a:gd name="connsiteX3" fmla="*/ 418906 w 6468411"/>
              <a:gd name="connsiteY3" fmla="*/ 6865749 h 6865749"/>
              <a:gd name="connsiteX4" fmla="*/ 410942 w 6468411"/>
              <a:gd name="connsiteY4" fmla="*/ 1055284 h 6865749"/>
              <a:gd name="connsiteX5" fmla="*/ 1227778 w 6468411"/>
              <a:gd name="connsiteY5" fmla="*/ 1051840 h 6865749"/>
              <a:gd name="connsiteX6" fmla="*/ 1217069 w 6468411"/>
              <a:gd name="connsiteY6" fmla="*/ 7750 h 6865749"/>
              <a:gd name="connsiteX0" fmla="*/ 1217069 w 6468411"/>
              <a:gd name="connsiteY0" fmla="*/ 7750 h 6865749"/>
              <a:gd name="connsiteX1" fmla="*/ 6468411 w 6468411"/>
              <a:gd name="connsiteY1" fmla="*/ 0 h 6865749"/>
              <a:gd name="connsiteX2" fmla="*/ 6468411 w 6468411"/>
              <a:gd name="connsiteY2" fmla="*/ 6858000 h 6865749"/>
              <a:gd name="connsiteX3" fmla="*/ 418906 w 6468411"/>
              <a:gd name="connsiteY3" fmla="*/ 6865749 h 6865749"/>
              <a:gd name="connsiteX4" fmla="*/ 410942 w 6468411"/>
              <a:gd name="connsiteY4" fmla="*/ 1055284 h 6865749"/>
              <a:gd name="connsiteX5" fmla="*/ 1234128 w 6468411"/>
              <a:gd name="connsiteY5" fmla="*/ 1051840 h 6865749"/>
              <a:gd name="connsiteX6" fmla="*/ 1217069 w 6468411"/>
              <a:gd name="connsiteY6" fmla="*/ 7750 h 6865749"/>
              <a:gd name="connsiteX0" fmla="*/ 1217069 w 6468411"/>
              <a:gd name="connsiteY0" fmla="*/ 7750 h 6865749"/>
              <a:gd name="connsiteX1" fmla="*/ 6468411 w 6468411"/>
              <a:gd name="connsiteY1" fmla="*/ 0 h 6865749"/>
              <a:gd name="connsiteX2" fmla="*/ 6468411 w 6468411"/>
              <a:gd name="connsiteY2" fmla="*/ 6858000 h 6865749"/>
              <a:gd name="connsiteX3" fmla="*/ 418906 w 6468411"/>
              <a:gd name="connsiteY3" fmla="*/ 6865749 h 6865749"/>
              <a:gd name="connsiteX4" fmla="*/ 410942 w 6468411"/>
              <a:gd name="connsiteY4" fmla="*/ 1055284 h 6865749"/>
              <a:gd name="connsiteX5" fmla="*/ 1234128 w 6468411"/>
              <a:gd name="connsiteY5" fmla="*/ 1051840 h 6865749"/>
              <a:gd name="connsiteX6" fmla="*/ 1217069 w 6468411"/>
              <a:gd name="connsiteY6" fmla="*/ 7750 h 6865749"/>
              <a:gd name="connsiteX0" fmla="*/ 1217069 w 6468411"/>
              <a:gd name="connsiteY0" fmla="*/ 7750 h 6865749"/>
              <a:gd name="connsiteX1" fmla="*/ 6468411 w 6468411"/>
              <a:gd name="connsiteY1" fmla="*/ 0 h 6865749"/>
              <a:gd name="connsiteX2" fmla="*/ 6468411 w 6468411"/>
              <a:gd name="connsiteY2" fmla="*/ 6858000 h 6865749"/>
              <a:gd name="connsiteX3" fmla="*/ 418906 w 6468411"/>
              <a:gd name="connsiteY3" fmla="*/ 6865749 h 6865749"/>
              <a:gd name="connsiteX4" fmla="*/ 410942 w 6468411"/>
              <a:gd name="connsiteY4" fmla="*/ 1055284 h 6865749"/>
              <a:gd name="connsiteX5" fmla="*/ 1234128 w 6468411"/>
              <a:gd name="connsiteY5" fmla="*/ 1051840 h 6865749"/>
              <a:gd name="connsiteX6" fmla="*/ 1217069 w 6468411"/>
              <a:gd name="connsiteY6" fmla="*/ 7750 h 6865749"/>
              <a:gd name="connsiteX0" fmla="*/ 1217069 w 6468411"/>
              <a:gd name="connsiteY0" fmla="*/ 7750 h 6865749"/>
              <a:gd name="connsiteX1" fmla="*/ 6468411 w 6468411"/>
              <a:gd name="connsiteY1" fmla="*/ 0 h 6865749"/>
              <a:gd name="connsiteX2" fmla="*/ 6468411 w 6468411"/>
              <a:gd name="connsiteY2" fmla="*/ 6858000 h 6865749"/>
              <a:gd name="connsiteX3" fmla="*/ 418906 w 6468411"/>
              <a:gd name="connsiteY3" fmla="*/ 6865749 h 6865749"/>
              <a:gd name="connsiteX4" fmla="*/ 410942 w 6468411"/>
              <a:gd name="connsiteY4" fmla="*/ 1055284 h 6865749"/>
              <a:gd name="connsiteX5" fmla="*/ 1221428 w 6468411"/>
              <a:gd name="connsiteY5" fmla="*/ 1051840 h 6865749"/>
              <a:gd name="connsiteX6" fmla="*/ 1217069 w 6468411"/>
              <a:gd name="connsiteY6" fmla="*/ 7750 h 6865749"/>
              <a:gd name="connsiteX0" fmla="*/ 1217069 w 6468411"/>
              <a:gd name="connsiteY0" fmla="*/ 7750 h 6865749"/>
              <a:gd name="connsiteX1" fmla="*/ 6468411 w 6468411"/>
              <a:gd name="connsiteY1" fmla="*/ 0 h 6865749"/>
              <a:gd name="connsiteX2" fmla="*/ 6468411 w 6468411"/>
              <a:gd name="connsiteY2" fmla="*/ 6858000 h 6865749"/>
              <a:gd name="connsiteX3" fmla="*/ 418906 w 6468411"/>
              <a:gd name="connsiteY3" fmla="*/ 6865749 h 6865749"/>
              <a:gd name="connsiteX4" fmla="*/ 410942 w 6468411"/>
              <a:gd name="connsiteY4" fmla="*/ 1055284 h 6865749"/>
              <a:gd name="connsiteX5" fmla="*/ 1224603 w 6468411"/>
              <a:gd name="connsiteY5" fmla="*/ 1055015 h 6865749"/>
              <a:gd name="connsiteX6" fmla="*/ 1217069 w 6468411"/>
              <a:gd name="connsiteY6" fmla="*/ 7750 h 6865749"/>
              <a:gd name="connsiteX0" fmla="*/ 1217069 w 6468411"/>
              <a:gd name="connsiteY0" fmla="*/ 7750 h 6865749"/>
              <a:gd name="connsiteX1" fmla="*/ 6468411 w 6468411"/>
              <a:gd name="connsiteY1" fmla="*/ 0 h 6865749"/>
              <a:gd name="connsiteX2" fmla="*/ 6468411 w 6468411"/>
              <a:gd name="connsiteY2" fmla="*/ 6858000 h 6865749"/>
              <a:gd name="connsiteX3" fmla="*/ 418906 w 6468411"/>
              <a:gd name="connsiteY3" fmla="*/ 6865749 h 6865749"/>
              <a:gd name="connsiteX4" fmla="*/ 410942 w 6468411"/>
              <a:gd name="connsiteY4" fmla="*/ 1055284 h 6865749"/>
              <a:gd name="connsiteX5" fmla="*/ 1224603 w 6468411"/>
              <a:gd name="connsiteY5" fmla="*/ 1048665 h 6865749"/>
              <a:gd name="connsiteX6" fmla="*/ 1217069 w 6468411"/>
              <a:gd name="connsiteY6" fmla="*/ 7750 h 6865749"/>
              <a:gd name="connsiteX0" fmla="*/ 827637 w 6078979"/>
              <a:gd name="connsiteY0" fmla="*/ 7750 h 6865749"/>
              <a:gd name="connsiteX1" fmla="*/ 6078979 w 6078979"/>
              <a:gd name="connsiteY1" fmla="*/ 0 h 6865749"/>
              <a:gd name="connsiteX2" fmla="*/ 6078979 w 6078979"/>
              <a:gd name="connsiteY2" fmla="*/ 6858000 h 6865749"/>
              <a:gd name="connsiteX3" fmla="*/ 29474 w 6078979"/>
              <a:gd name="connsiteY3" fmla="*/ 6865749 h 6865749"/>
              <a:gd name="connsiteX4" fmla="*/ 21510 w 6078979"/>
              <a:gd name="connsiteY4" fmla="*/ 1055284 h 6865749"/>
              <a:gd name="connsiteX5" fmla="*/ 835171 w 6078979"/>
              <a:gd name="connsiteY5" fmla="*/ 1048665 h 6865749"/>
              <a:gd name="connsiteX6" fmla="*/ 827637 w 6078979"/>
              <a:gd name="connsiteY6" fmla="*/ 7750 h 6865749"/>
              <a:gd name="connsiteX0" fmla="*/ 830141 w 6081483"/>
              <a:gd name="connsiteY0" fmla="*/ 7750 h 6865749"/>
              <a:gd name="connsiteX1" fmla="*/ 6081483 w 6081483"/>
              <a:gd name="connsiteY1" fmla="*/ 0 h 6865749"/>
              <a:gd name="connsiteX2" fmla="*/ 6081483 w 6081483"/>
              <a:gd name="connsiteY2" fmla="*/ 6858000 h 6865749"/>
              <a:gd name="connsiteX3" fmla="*/ 31978 w 6081483"/>
              <a:gd name="connsiteY3" fmla="*/ 6865749 h 6865749"/>
              <a:gd name="connsiteX4" fmla="*/ 24014 w 6081483"/>
              <a:gd name="connsiteY4" fmla="*/ 1055284 h 6865749"/>
              <a:gd name="connsiteX5" fmla="*/ 837675 w 6081483"/>
              <a:gd name="connsiteY5" fmla="*/ 1048665 h 6865749"/>
              <a:gd name="connsiteX6" fmla="*/ 830141 w 6081483"/>
              <a:gd name="connsiteY6" fmla="*/ 7750 h 6865749"/>
              <a:gd name="connsiteX0" fmla="*/ 807643 w 6058985"/>
              <a:gd name="connsiteY0" fmla="*/ 7750 h 6865749"/>
              <a:gd name="connsiteX1" fmla="*/ 6058985 w 6058985"/>
              <a:gd name="connsiteY1" fmla="*/ 0 h 6865749"/>
              <a:gd name="connsiteX2" fmla="*/ 6058985 w 6058985"/>
              <a:gd name="connsiteY2" fmla="*/ 6858000 h 6865749"/>
              <a:gd name="connsiteX3" fmla="*/ 9480 w 6058985"/>
              <a:gd name="connsiteY3" fmla="*/ 6865749 h 6865749"/>
              <a:gd name="connsiteX4" fmla="*/ 1516 w 6058985"/>
              <a:gd name="connsiteY4" fmla="*/ 1055284 h 6865749"/>
              <a:gd name="connsiteX5" fmla="*/ 815177 w 6058985"/>
              <a:gd name="connsiteY5" fmla="*/ 1048665 h 6865749"/>
              <a:gd name="connsiteX6" fmla="*/ 807643 w 6058985"/>
              <a:gd name="connsiteY6" fmla="*/ 7750 h 6865749"/>
              <a:gd name="connsiteX0" fmla="*/ 806127 w 6057469"/>
              <a:gd name="connsiteY0" fmla="*/ 7750 h 6865749"/>
              <a:gd name="connsiteX1" fmla="*/ 6057469 w 6057469"/>
              <a:gd name="connsiteY1" fmla="*/ 0 h 6865749"/>
              <a:gd name="connsiteX2" fmla="*/ 6057469 w 6057469"/>
              <a:gd name="connsiteY2" fmla="*/ 6858000 h 6865749"/>
              <a:gd name="connsiteX3" fmla="*/ 7964 w 6057469"/>
              <a:gd name="connsiteY3" fmla="*/ 6865749 h 6865749"/>
              <a:gd name="connsiteX4" fmla="*/ 0 w 6057469"/>
              <a:gd name="connsiteY4" fmla="*/ 1055284 h 6865749"/>
              <a:gd name="connsiteX5" fmla="*/ 813661 w 6057469"/>
              <a:gd name="connsiteY5" fmla="*/ 1048665 h 6865749"/>
              <a:gd name="connsiteX6" fmla="*/ 806127 w 6057469"/>
              <a:gd name="connsiteY6" fmla="*/ 7750 h 6865749"/>
              <a:gd name="connsiteX0" fmla="*/ 802952 w 6054294"/>
              <a:gd name="connsiteY0" fmla="*/ 7750 h 6865749"/>
              <a:gd name="connsiteX1" fmla="*/ 6054294 w 6054294"/>
              <a:gd name="connsiteY1" fmla="*/ 0 h 6865749"/>
              <a:gd name="connsiteX2" fmla="*/ 6054294 w 6054294"/>
              <a:gd name="connsiteY2" fmla="*/ 6858000 h 6865749"/>
              <a:gd name="connsiteX3" fmla="*/ 4789 w 6054294"/>
              <a:gd name="connsiteY3" fmla="*/ 6865749 h 6865749"/>
              <a:gd name="connsiteX4" fmla="*/ 0 w 6054294"/>
              <a:gd name="connsiteY4" fmla="*/ 1061634 h 6865749"/>
              <a:gd name="connsiteX5" fmla="*/ 810486 w 6054294"/>
              <a:gd name="connsiteY5" fmla="*/ 1048665 h 6865749"/>
              <a:gd name="connsiteX6" fmla="*/ 802952 w 6054294"/>
              <a:gd name="connsiteY6" fmla="*/ 7750 h 6865749"/>
              <a:gd name="connsiteX0" fmla="*/ 800562 w 6051904"/>
              <a:gd name="connsiteY0" fmla="*/ 7750 h 6865749"/>
              <a:gd name="connsiteX1" fmla="*/ 6051904 w 6051904"/>
              <a:gd name="connsiteY1" fmla="*/ 0 h 6865749"/>
              <a:gd name="connsiteX2" fmla="*/ 6051904 w 6051904"/>
              <a:gd name="connsiteY2" fmla="*/ 6858000 h 6865749"/>
              <a:gd name="connsiteX3" fmla="*/ 2399 w 6051904"/>
              <a:gd name="connsiteY3" fmla="*/ 6865749 h 6865749"/>
              <a:gd name="connsiteX4" fmla="*/ 785 w 6051904"/>
              <a:gd name="connsiteY4" fmla="*/ 1061634 h 6865749"/>
              <a:gd name="connsiteX5" fmla="*/ 808096 w 6051904"/>
              <a:gd name="connsiteY5" fmla="*/ 1048665 h 6865749"/>
              <a:gd name="connsiteX6" fmla="*/ 800562 w 6051904"/>
              <a:gd name="connsiteY6" fmla="*/ 7750 h 6865749"/>
              <a:gd name="connsiteX0" fmla="*/ 800562 w 6051904"/>
              <a:gd name="connsiteY0" fmla="*/ 7750 h 6865749"/>
              <a:gd name="connsiteX1" fmla="*/ 6051904 w 6051904"/>
              <a:gd name="connsiteY1" fmla="*/ 0 h 6865749"/>
              <a:gd name="connsiteX2" fmla="*/ 6051904 w 6051904"/>
              <a:gd name="connsiteY2" fmla="*/ 6858000 h 6865749"/>
              <a:gd name="connsiteX3" fmla="*/ 2399 w 6051904"/>
              <a:gd name="connsiteY3" fmla="*/ 6865749 h 6865749"/>
              <a:gd name="connsiteX4" fmla="*/ 785 w 6051904"/>
              <a:gd name="connsiteY4" fmla="*/ 1061634 h 6865749"/>
              <a:gd name="connsiteX5" fmla="*/ 804921 w 6051904"/>
              <a:gd name="connsiteY5" fmla="*/ 1061365 h 6865749"/>
              <a:gd name="connsiteX6" fmla="*/ 800562 w 6051904"/>
              <a:gd name="connsiteY6" fmla="*/ 7750 h 6865749"/>
              <a:gd name="connsiteX0" fmla="*/ 800562 w 6051904"/>
              <a:gd name="connsiteY0" fmla="*/ 7750 h 6865749"/>
              <a:gd name="connsiteX1" fmla="*/ 6051904 w 6051904"/>
              <a:gd name="connsiteY1" fmla="*/ 0 h 6865749"/>
              <a:gd name="connsiteX2" fmla="*/ 6051904 w 6051904"/>
              <a:gd name="connsiteY2" fmla="*/ 6858000 h 6865749"/>
              <a:gd name="connsiteX3" fmla="*/ 2399 w 6051904"/>
              <a:gd name="connsiteY3" fmla="*/ 6865749 h 6865749"/>
              <a:gd name="connsiteX4" fmla="*/ 785 w 6051904"/>
              <a:gd name="connsiteY4" fmla="*/ 1061634 h 6865749"/>
              <a:gd name="connsiteX5" fmla="*/ 808096 w 6051904"/>
              <a:gd name="connsiteY5" fmla="*/ 1055015 h 6865749"/>
              <a:gd name="connsiteX6" fmla="*/ 800562 w 6051904"/>
              <a:gd name="connsiteY6" fmla="*/ 7750 h 6865749"/>
              <a:gd name="connsiteX0" fmla="*/ 800562 w 6051904"/>
              <a:gd name="connsiteY0" fmla="*/ 7750 h 6865749"/>
              <a:gd name="connsiteX1" fmla="*/ 6051904 w 6051904"/>
              <a:gd name="connsiteY1" fmla="*/ 0 h 6865749"/>
              <a:gd name="connsiteX2" fmla="*/ 6051904 w 6051904"/>
              <a:gd name="connsiteY2" fmla="*/ 6858000 h 6865749"/>
              <a:gd name="connsiteX3" fmla="*/ 2399 w 6051904"/>
              <a:gd name="connsiteY3" fmla="*/ 6865749 h 6865749"/>
              <a:gd name="connsiteX4" fmla="*/ 785 w 6051904"/>
              <a:gd name="connsiteY4" fmla="*/ 1058459 h 6865749"/>
              <a:gd name="connsiteX5" fmla="*/ 808096 w 6051904"/>
              <a:gd name="connsiteY5" fmla="*/ 1055015 h 6865749"/>
              <a:gd name="connsiteX6" fmla="*/ 800562 w 6051904"/>
              <a:gd name="connsiteY6" fmla="*/ 7750 h 6865749"/>
              <a:gd name="connsiteX0" fmla="*/ 799777 w 6051119"/>
              <a:gd name="connsiteY0" fmla="*/ 7750 h 6859693"/>
              <a:gd name="connsiteX1" fmla="*/ 6051119 w 6051119"/>
              <a:gd name="connsiteY1" fmla="*/ 0 h 6859693"/>
              <a:gd name="connsiteX2" fmla="*/ 6051119 w 6051119"/>
              <a:gd name="connsiteY2" fmla="*/ 6858000 h 6859693"/>
              <a:gd name="connsiteX3" fmla="*/ 13725 w 6051119"/>
              <a:gd name="connsiteY3" fmla="*/ 6859693 h 6859693"/>
              <a:gd name="connsiteX4" fmla="*/ 0 w 6051119"/>
              <a:gd name="connsiteY4" fmla="*/ 1058459 h 6859693"/>
              <a:gd name="connsiteX5" fmla="*/ 807311 w 6051119"/>
              <a:gd name="connsiteY5" fmla="*/ 1055015 h 6859693"/>
              <a:gd name="connsiteX6" fmla="*/ 799777 w 6051119"/>
              <a:gd name="connsiteY6" fmla="*/ 7750 h 6859693"/>
              <a:gd name="connsiteX0" fmla="*/ 800561 w 6051903"/>
              <a:gd name="connsiteY0" fmla="*/ 7750 h 6865749"/>
              <a:gd name="connsiteX1" fmla="*/ 6051903 w 6051903"/>
              <a:gd name="connsiteY1" fmla="*/ 0 h 6865749"/>
              <a:gd name="connsiteX2" fmla="*/ 6051903 w 6051903"/>
              <a:gd name="connsiteY2" fmla="*/ 6858000 h 6865749"/>
              <a:gd name="connsiteX3" fmla="*/ 2398 w 6051903"/>
              <a:gd name="connsiteY3" fmla="*/ 6865749 h 6865749"/>
              <a:gd name="connsiteX4" fmla="*/ 784 w 6051903"/>
              <a:gd name="connsiteY4" fmla="*/ 1058459 h 6865749"/>
              <a:gd name="connsiteX5" fmla="*/ 808095 w 6051903"/>
              <a:gd name="connsiteY5" fmla="*/ 1055015 h 6865749"/>
              <a:gd name="connsiteX6" fmla="*/ 800561 w 6051903"/>
              <a:gd name="connsiteY6" fmla="*/ 7750 h 6865749"/>
              <a:gd name="connsiteX0" fmla="*/ 800561 w 6051903"/>
              <a:gd name="connsiteY0" fmla="*/ 7750 h 6883916"/>
              <a:gd name="connsiteX1" fmla="*/ 6051903 w 6051903"/>
              <a:gd name="connsiteY1" fmla="*/ 0 h 6883916"/>
              <a:gd name="connsiteX2" fmla="*/ 6051903 w 6051903"/>
              <a:gd name="connsiteY2" fmla="*/ 6858000 h 6883916"/>
              <a:gd name="connsiteX3" fmla="*/ 2398 w 6051903"/>
              <a:gd name="connsiteY3" fmla="*/ 6883916 h 6883916"/>
              <a:gd name="connsiteX4" fmla="*/ 784 w 6051903"/>
              <a:gd name="connsiteY4" fmla="*/ 1058459 h 6883916"/>
              <a:gd name="connsiteX5" fmla="*/ 808095 w 6051903"/>
              <a:gd name="connsiteY5" fmla="*/ 1055015 h 6883916"/>
              <a:gd name="connsiteX6" fmla="*/ 800561 w 6051903"/>
              <a:gd name="connsiteY6" fmla="*/ 7750 h 6883916"/>
              <a:gd name="connsiteX0" fmla="*/ 799777 w 6051119"/>
              <a:gd name="connsiteY0" fmla="*/ 7750 h 6889971"/>
              <a:gd name="connsiteX1" fmla="*/ 6051119 w 6051119"/>
              <a:gd name="connsiteY1" fmla="*/ 0 h 6889971"/>
              <a:gd name="connsiteX2" fmla="*/ 6051119 w 6051119"/>
              <a:gd name="connsiteY2" fmla="*/ 6858000 h 6889971"/>
              <a:gd name="connsiteX3" fmla="*/ 7670 w 6051119"/>
              <a:gd name="connsiteY3" fmla="*/ 6889971 h 6889971"/>
              <a:gd name="connsiteX4" fmla="*/ 0 w 6051119"/>
              <a:gd name="connsiteY4" fmla="*/ 1058459 h 6889971"/>
              <a:gd name="connsiteX5" fmla="*/ 807311 w 6051119"/>
              <a:gd name="connsiteY5" fmla="*/ 1055015 h 6889971"/>
              <a:gd name="connsiteX6" fmla="*/ 799777 w 6051119"/>
              <a:gd name="connsiteY6" fmla="*/ 7750 h 6889971"/>
              <a:gd name="connsiteX0" fmla="*/ 799777 w 6051119"/>
              <a:gd name="connsiteY0" fmla="*/ 7750 h 6889971"/>
              <a:gd name="connsiteX1" fmla="*/ 6051119 w 6051119"/>
              <a:gd name="connsiteY1" fmla="*/ 0 h 6889971"/>
              <a:gd name="connsiteX2" fmla="*/ 6045063 w 6051119"/>
              <a:gd name="connsiteY2" fmla="*/ 6876167 h 6889971"/>
              <a:gd name="connsiteX3" fmla="*/ 7670 w 6051119"/>
              <a:gd name="connsiteY3" fmla="*/ 6889971 h 6889971"/>
              <a:gd name="connsiteX4" fmla="*/ 0 w 6051119"/>
              <a:gd name="connsiteY4" fmla="*/ 1058459 h 6889971"/>
              <a:gd name="connsiteX5" fmla="*/ 807311 w 6051119"/>
              <a:gd name="connsiteY5" fmla="*/ 1055015 h 6889971"/>
              <a:gd name="connsiteX6" fmla="*/ 799777 w 6051119"/>
              <a:gd name="connsiteY6" fmla="*/ 7750 h 6889971"/>
              <a:gd name="connsiteX0" fmla="*/ 799777 w 6051119"/>
              <a:gd name="connsiteY0" fmla="*/ 7750 h 6889971"/>
              <a:gd name="connsiteX1" fmla="*/ 6051119 w 6051119"/>
              <a:gd name="connsiteY1" fmla="*/ 0 h 6889971"/>
              <a:gd name="connsiteX2" fmla="*/ 6045063 w 6051119"/>
              <a:gd name="connsiteY2" fmla="*/ 6876167 h 6889971"/>
              <a:gd name="connsiteX3" fmla="*/ 7670 w 6051119"/>
              <a:gd name="connsiteY3" fmla="*/ 6889971 h 6889971"/>
              <a:gd name="connsiteX4" fmla="*/ 0 w 6051119"/>
              <a:gd name="connsiteY4" fmla="*/ 1058459 h 6889971"/>
              <a:gd name="connsiteX5" fmla="*/ 807311 w 6051119"/>
              <a:gd name="connsiteY5" fmla="*/ 1055015 h 6889971"/>
              <a:gd name="connsiteX6" fmla="*/ 799777 w 6051119"/>
              <a:gd name="connsiteY6" fmla="*/ 7750 h 6889971"/>
              <a:gd name="connsiteX0" fmla="*/ 806042 w 6057384"/>
              <a:gd name="connsiteY0" fmla="*/ 7750 h 6877859"/>
              <a:gd name="connsiteX1" fmla="*/ 6057384 w 6057384"/>
              <a:gd name="connsiteY1" fmla="*/ 0 h 6877859"/>
              <a:gd name="connsiteX2" fmla="*/ 6051328 w 6057384"/>
              <a:gd name="connsiteY2" fmla="*/ 6876167 h 6877859"/>
              <a:gd name="connsiteX3" fmla="*/ 1823 w 6057384"/>
              <a:gd name="connsiteY3" fmla="*/ 6877859 h 6877859"/>
              <a:gd name="connsiteX4" fmla="*/ 6265 w 6057384"/>
              <a:gd name="connsiteY4" fmla="*/ 1058459 h 6877859"/>
              <a:gd name="connsiteX5" fmla="*/ 813576 w 6057384"/>
              <a:gd name="connsiteY5" fmla="*/ 1055015 h 6877859"/>
              <a:gd name="connsiteX6" fmla="*/ 806042 w 6057384"/>
              <a:gd name="connsiteY6" fmla="*/ 7750 h 6877859"/>
              <a:gd name="connsiteX0" fmla="*/ 806042 w 6057384"/>
              <a:gd name="connsiteY0" fmla="*/ 7750 h 6879284"/>
              <a:gd name="connsiteX1" fmla="*/ 6057384 w 6057384"/>
              <a:gd name="connsiteY1" fmla="*/ 0 h 6879284"/>
              <a:gd name="connsiteX2" fmla="*/ 6051328 w 6057384"/>
              <a:gd name="connsiteY2" fmla="*/ 6876167 h 6879284"/>
              <a:gd name="connsiteX3" fmla="*/ 1823 w 6057384"/>
              <a:gd name="connsiteY3" fmla="*/ 6877859 h 6879284"/>
              <a:gd name="connsiteX4" fmla="*/ 6265 w 6057384"/>
              <a:gd name="connsiteY4" fmla="*/ 1058459 h 6879284"/>
              <a:gd name="connsiteX5" fmla="*/ 813576 w 6057384"/>
              <a:gd name="connsiteY5" fmla="*/ 1055015 h 6879284"/>
              <a:gd name="connsiteX6" fmla="*/ 806042 w 6057384"/>
              <a:gd name="connsiteY6" fmla="*/ 7750 h 6879284"/>
              <a:gd name="connsiteX0" fmla="*/ 806042 w 6057384"/>
              <a:gd name="connsiteY0" fmla="*/ 7750 h 6879284"/>
              <a:gd name="connsiteX1" fmla="*/ 6057384 w 6057384"/>
              <a:gd name="connsiteY1" fmla="*/ 0 h 6879284"/>
              <a:gd name="connsiteX2" fmla="*/ 6051328 w 6057384"/>
              <a:gd name="connsiteY2" fmla="*/ 6876167 h 6879284"/>
              <a:gd name="connsiteX3" fmla="*/ 1823 w 6057384"/>
              <a:gd name="connsiteY3" fmla="*/ 6877859 h 6879284"/>
              <a:gd name="connsiteX4" fmla="*/ 6265 w 6057384"/>
              <a:gd name="connsiteY4" fmla="*/ 1058459 h 6879284"/>
              <a:gd name="connsiteX5" fmla="*/ 813576 w 6057384"/>
              <a:gd name="connsiteY5" fmla="*/ 1055015 h 6879284"/>
              <a:gd name="connsiteX6" fmla="*/ 806042 w 6057384"/>
              <a:gd name="connsiteY6" fmla="*/ 7750 h 6879284"/>
              <a:gd name="connsiteX0" fmla="*/ 806042 w 6058498"/>
              <a:gd name="connsiteY0" fmla="*/ 7750 h 6879284"/>
              <a:gd name="connsiteX1" fmla="*/ 6057384 w 6058498"/>
              <a:gd name="connsiteY1" fmla="*/ 0 h 6879284"/>
              <a:gd name="connsiteX2" fmla="*/ 6051328 w 6058498"/>
              <a:gd name="connsiteY2" fmla="*/ 6876167 h 6879284"/>
              <a:gd name="connsiteX3" fmla="*/ 1823 w 6058498"/>
              <a:gd name="connsiteY3" fmla="*/ 6877859 h 6879284"/>
              <a:gd name="connsiteX4" fmla="*/ 6265 w 6058498"/>
              <a:gd name="connsiteY4" fmla="*/ 1058459 h 6879284"/>
              <a:gd name="connsiteX5" fmla="*/ 813576 w 6058498"/>
              <a:gd name="connsiteY5" fmla="*/ 1055015 h 6879284"/>
              <a:gd name="connsiteX6" fmla="*/ 806042 w 6058498"/>
              <a:gd name="connsiteY6" fmla="*/ 7750 h 6879284"/>
              <a:gd name="connsiteX0" fmla="*/ 806042 w 6051865"/>
              <a:gd name="connsiteY0" fmla="*/ 7750 h 6879284"/>
              <a:gd name="connsiteX1" fmla="*/ 6045272 w 6051865"/>
              <a:gd name="connsiteY1" fmla="*/ 0 h 6879284"/>
              <a:gd name="connsiteX2" fmla="*/ 6051328 w 6051865"/>
              <a:gd name="connsiteY2" fmla="*/ 6876167 h 6879284"/>
              <a:gd name="connsiteX3" fmla="*/ 1823 w 6051865"/>
              <a:gd name="connsiteY3" fmla="*/ 6877859 h 6879284"/>
              <a:gd name="connsiteX4" fmla="*/ 6265 w 6051865"/>
              <a:gd name="connsiteY4" fmla="*/ 1058459 h 6879284"/>
              <a:gd name="connsiteX5" fmla="*/ 813576 w 6051865"/>
              <a:gd name="connsiteY5" fmla="*/ 1055015 h 6879284"/>
              <a:gd name="connsiteX6" fmla="*/ 806042 w 6051865"/>
              <a:gd name="connsiteY6" fmla="*/ 7750 h 6879284"/>
              <a:gd name="connsiteX0" fmla="*/ 806042 w 6064160"/>
              <a:gd name="connsiteY0" fmla="*/ 7750 h 6879284"/>
              <a:gd name="connsiteX1" fmla="*/ 6063439 w 6064160"/>
              <a:gd name="connsiteY1" fmla="*/ 0 h 6879284"/>
              <a:gd name="connsiteX2" fmla="*/ 6051328 w 6064160"/>
              <a:gd name="connsiteY2" fmla="*/ 6876167 h 6879284"/>
              <a:gd name="connsiteX3" fmla="*/ 1823 w 6064160"/>
              <a:gd name="connsiteY3" fmla="*/ 6877859 h 6879284"/>
              <a:gd name="connsiteX4" fmla="*/ 6265 w 6064160"/>
              <a:gd name="connsiteY4" fmla="*/ 1058459 h 6879284"/>
              <a:gd name="connsiteX5" fmla="*/ 813576 w 6064160"/>
              <a:gd name="connsiteY5" fmla="*/ 1055015 h 6879284"/>
              <a:gd name="connsiteX6" fmla="*/ 806042 w 6064160"/>
              <a:gd name="connsiteY6" fmla="*/ 7750 h 6879284"/>
              <a:gd name="connsiteX0" fmla="*/ 806042 w 6075814"/>
              <a:gd name="connsiteY0" fmla="*/ 7750 h 6883695"/>
              <a:gd name="connsiteX1" fmla="*/ 6063439 w 6075814"/>
              <a:gd name="connsiteY1" fmla="*/ 0 h 6883695"/>
              <a:gd name="connsiteX2" fmla="*/ 6075550 w 6075814"/>
              <a:gd name="connsiteY2" fmla="*/ 6882222 h 6883695"/>
              <a:gd name="connsiteX3" fmla="*/ 1823 w 6075814"/>
              <a:gd name="connsiteY3" fmla="*/ 6877859 h 6883695"/>
              <a:gd name="connsiteX4" fmla="*/ 6265 w 6075814"/>
              <a:gd name="connsiteY4" fmla="*/ 1058459 h 6883695"/>
              <a:gd name="connsiteX5" fmla="*/ 813576 w 6075814"/>
              <a:gd name="connsiteY5" fmla="*/ 1055015 h 6883695"/>
              <a:gd name="connsiteX6" fmla="*/ 806042 w 6075814"/>
              <a:gd name="connsiteY6" fmla="*/ 7750 h 6883695"/>
              <a:gd name="connsiteX0" fmla="*/ 806042 w 6077779"/>
              <a:gd name="connsiteY0" fmla="*/ 7750 h 6883695"/>
              <a:gd name="connsiteX1" fmla="*/ 6063439 w 6077779"/>
              <a:gd name="connsiteY1" fmla="*/ 0 h 6883695"/>
              <a:gd name="connsiteX2" fmla="*/ 6075550 w 6077779"/>
              <a:gd name="connsiteY2" fmla="*/ 6882222 h 6883695"/>
              <a:gd name="connsiteX3" fmla="*/ 1823 w 6077779"/>
              <a:gd name="connsiteY3" fmla="*/ 6877859 h 6883695"/>
              <a:gd name="connsiteX4" fmla="*/ 6265 w 6077779"/>
              <a:gd name="connsiteY4" fmla="*/ 1058459 h 6883695"/>
              <a:gd name="connsiteX5" fmla="*/ 813576 w 6077779"/>
              <a:gd name="connsiteY5" fmla="*/ 1055015 h 6883695"/>
              <a:gd name="connsiteX6" fmla="*/ 806042 w 6077779"/>
              <a:gd name="connsiteY6" fmla="*/ 7750 h 6883695"/>
              <a:gd name="connsiteX0" fmla="*/ 806042 w 6063966"/>
              <a:gd name="connsiteY0" fmla="*/ 7750 h 6889225"/>
              <a:gd name="connsiteX1" fmla="*/ 6063439 w 6063966"/>
              <a:gd name="connsiteY1" fmla="*/ 0 h 6889225"/>
              <a:gd name="connsiteX2" fmla="*/ 6039217 w 6063966"/>
              <a:gd name="connsiteY2" fmla="*/ 6888277 h 6889225"/>
              <a:gd name="connsiteX3" fmla="*/ 1823 w 6063966"/>
              <a:gd name="connsiteY3" fmla="*/ 6877859 h 6889225"/>
              <a:gd name="connsiteX4" fmla="*/ 6265 w 6063966"/>
              <a:gd name="connsiteY4" fmla="*/ 1058459 h 6889225"/>
              <a:gd name="connsiteX5" fmla="*/ 813576 w 6063966"/>
              <a:gd name="connsiteY5" fmla="*/ 1055015 h 6889225"/>
              <a:gd name="connsiteX6" fmla="*/ 806042 w 6063966"/>
              <a:gd name="connsiteY6" fmla="*/ 7750 h 6889225"/>
              <a:gd name="connsiteX0" fmla="*/ 806042 w 6064149"/>
              <a:gd name="connsiteY0" fmla="*/ 7750 h 6889225"/>
              <a:gd name="connsiteX1" fmla="*/ 6063439 w 6064149"/>
              <a:gd name="connsiteY1" fmla="*/ 0 h 6889225"/>
              <a:gd name="connsiteX2" fmla="*/ 6045273 w 6064149"/>
              <a:gd name="connsiteY2" fmla="*/ 6888277 h 6889225"/>
              <a:gd name="connsiteX3" fmla="*/ 1823 w 6064149"/>
              <a:gd name="connsiteY3" fmla="*/ 6877859 h 6889225"/>
              <a:gd name="connsiteX4" fmla="*/ 6265 w 6064149"/>
              <a:gd name="connsiteY4" fmla="*/ 1058459 h 6889225"/>
              <a:gd name="connsiteX5" fmla="*/ 813576 w 6064149"/>
              <a:gd name="connsiteY5" fmla="*/ 1055015 h 6889225"/>
              <a:gd name="connsiteX6" fmla="*/ 806042 w 6064149"/>
              <a:gd name="connsiteY6" fmla="*/ 7750 h 6889225"/>
              <a:gd name="connsiteX0" fmla="*/ 806042 w 6064149"/>
              <a:gd name="connsiteY0" fmla="*/ 7750 h 6889225"/>
              <a:gd name="connsiteX1" fmla="*/ 6063439 w 6064149"/>
              <a:gd name="connsiteY1" fmla="*/ 0 h 6889225"/>
              <a:gd name="connsiteX2" fmla="*/ 6045273 w 6064149"/>
              <a:gd name="connsiteY2" fmla="*/ 6888277 h 6889225"/>
              <a:gd name="connsiteX3" fmla="*/ 1823 w 6064149"/>
              <a:gd name="connsiteY3" fmla="*/ 6877859 h 6889225"/>
              <a:gd name="connsiteX4" fmla="*/ 6265 w 6064149"/>
              <a:gd name="connsiteY4" fmla="*/ 1058459 h 6889225"/>
              <a:gd name="connsiteX5" fmla="*/ 813576 w 6064149"/>
              <a:gd name="connsiteY5" fmla="*/ 1063482 h 6889225"/>
              <a:gd name="connsiteX6" fmla="*/ 806042 w 6064149"/>
              <a:gd name="connsiteY6" fmla="*/ 7750 h 6889225"/>
              <a:gd name="connsiteX0" fmla="*/ 806042 w 6064149"/>
              <a:gd name="connsiteY0" fmla="*/ 7750 h 6889225"/>
              <a:gd name="connsiteX1" fmla="*/ 6063439 w 6064149"/>
              <a:gd name="connsiteY1" fmla="*/ 0 h 6889225"/>
              <a:gd name="connsiteX2" fmla="*/ 6045273 w 6064149"/>
              <a:gd name="connsiteY2" fmla="*/ 6888277 h 6889225"/>
              <a:gd name="connsiteX3" fmla="*/ 1823 w 6064149"/>
              <a:gd name="connsiteY3" fmla="*/ 6877859 h 6889225"/>
              <a:gd name="connsiteX4" fmla="*/ 6265 w 6064149"/>
              <a:gd name="connsiteY4" fmla="*/ 1058459 h 6889225"/>
              <a:gd name="connsiteX5" fmla="*/ 805109 w 6064149"/>
              <a:gd name="connsiteY5" fmla="*/ 1055015 h 6889225"/>
              <a:gd name="connsiteX6" fmla="*/ 806042 w 6064149"/>
              <a:gd name="connsiteY6" fmla="*/ 7750 h 6889225"/>
              <a:gd name="connsiteX0" fmla="*/ 806042 w 6063480"/>
              <a:gd name="connsiteY0" fmla="*/ 7750 h 6881693"/>
              <a:gd name="connsiteX1" fmla="*/ 6063439 w 6063480"/>
              <a:gd name="connsiteY1" fmla="*/ 0 h 6881693"/>
              <a:gd name="connsiteX2" fmla="*/ 5765873 w 6063480"/>
              <a:gd name="connsiteY2" fmla="*/ 6879811 h 6881693"/>
              <a:gd name="connsiteX3" fmla="*/ 1823 w 6063480"/>
              <a:gd name="connsiteY3" fmla="*/ 6877859 h 6881693"/>
              <a:gd name="connsiteX4" fmla="*/ 6265 w 6063480"/>
              <a:gd name="connsiteY4" fmla="*/ 1058459 h 6881693"/>
              <a:gd name="connsiteX5" fmla="*/ 805109 w 6063480"/>
              <a:gd name="connsiteY5" fmla="*/ 1055015 h 6881693"/>
              <a:gd name="connsiteX6" fmla="*/ 806042 w 6063480"/>
              <a:gd name="connsiteY6" fmla="*/ 7750 h 6881693"/>
              <a:gd name="connsiteX0" fmla="*/ 806042 w 5768716"/>
              <a:gd name="connsiteY0" fmla="*/ 7750 h 6881693"/>
              <a:gd name="connsiteX1" fmla="*/ 5758639 w 5768716"/>
              <a:gd name="connsiteY1" fmla="*/ 0 h 6881693"/>
              <a:gd name="connsiteX2" fmla="*/ 5765873 w 5768716"/>
              <a:gd name="connsiteY2" fmla="*/ 6879811 h 6881693"/>
              <a:gd name="connsiteX3" fmla="*/ 1823 w 5768716"/>
              <a:gd name="connsiteY3" fmla="*/ 6877859 h 6881693"/>
              <a:gd name="connsiteX4" fmla="*/ 6265 w 5768716"/>
              <a:gd name="connsiteY4" fmla="*/ 1058459 h 6881693"/>
              <a:gd name="connsiteX5" fmla="*/ 805109 w 5768716"/>
              <a:gd name="connsiteY5" fmla="*/ 1055015 h 6881693"/>
              <a:gd name="connsiteX6" fmla="*/ 806042 w 5768716"/>
              <a:gd name="connsiteY6" fmla="*/ 7750 h 6881693"/>
              <a:gd name="connsiteX0" fmla="*/ 806042 w 6046549"/>
              <a:gd name="connsiteY0" fmla="*/ 7750 h 6881693"/>
              <a:gd name="connsiteX1" fmla="*/ 6046506 w 6046549"/>
              <a:gd name="connsiteY1" fmla="*/ 0 h 6881693"/>
              <a:gd name="connsiteX2" fmla="*/ 5765873 w 6046549"/>
              <a:gd name="connsiteY2" fmla="*/ 6879811 h 6881693"/>
              <a:gd name="connsiteX3" fmla="*/ 1823 w 6046549"/>
              <a:gd name="connsiteY3" fmla="*/ 6877859 h 6881693"/>
              <a:gd name="connsiteX4" fmla="*/ 6265 w 6046549"/>
              <a:gd name="connsiteY4" fmla="*/ 1058459 h 6881693"/>
              <a:gd name="connsiteX5" fmla="*/ 805109 w 6046549"/>
              <a:gd name="connsiteY5" fmla="*/ 1055015 h 6881693"/>
              <a:gd name="connsiteX6" fmla="*/ 806042 w 6046549"/>
              <a:gd name="connsiteY6" fmla="*/ 7750 h 6881693"/>
              <a:gd name="connsiteX0" fmla="*/ 806042 w 6072118"/>
              <a:gd name="connsiteY0" fmla="*/ 7750 h 6897374"/>
              <a:gd name="connsiteX1" fmla="*/ 6046506 w 6072118"/>
              <a:gd name="connsiteY1" fmla="*/ 0 h 6897374"/>
              <a:gd name="connsiteX2" fmla="*/ 6070673 w 6072118"/>
              <a:gd name="connsiteY2" fmla="*/ 6896744 h 6897374"/>
              <a:gd name="connsiteX3" fmla="*/ 1823 w 6072118"/>
              <a:gd name="connsiteY3" fmla="*/ 6877859 h 6897374"/>
              <a:gd name="connsiteX4" fmla="*/ 6265 w 6072118"/>
              <a:gd name="connsiteY4" fmla="*/ 1058459 h 6897374"/>
              <a:gd name="connsiteX5" fmla="*/ 805109 w 6072118"/>
              <a:gd name="connsiteY5" fmla="*/ 1055015 h 6897374"/>
              <a:gd name="connsiteX6" fmla="*/ 806042 w 6072118"/>
              <a:gd name="connsiteY6" fmla="*/ 7750 h 6897374"/>
              <a:gd name="connsiteX0" fmla="*/ 806042 w 6056583"/>
              <a:gd name="connsiteY0" fmla="*/ 7750 h 6922458"/>
              <a:gd name="connsiteX1" fmla="*/ 6046506 w 6056583"/>
              <a:gd name="connsiteY1" fmla="*/ 0 h 6922458"/>
              <a:gd name="connsiteX2" fmla="*/ 6053740 w 6056583"/>
              <a:gd name="connsiteY2" fmla="*/ 6922144 h 6922458"/>
              <a:gd name="connsiteX3" fmla="*/ 1823 w 6056583"/>
              <a:gd name="connsiteY3" fmla="*/ 6877859 h 6922458"/>
              <a:gd name="connsiteX4" fmla="*/ 6265 w 6056583"/>
              <a:gd name="connsiteY4" fmla="*/ 1058459 h 6922458"/>
              <a:gd name="connsiteX5" fmla="*/ 805109 w 6056583"/>
              <a:gd name="connsiteY5" fmla="*/ 1055015 h 6922458"/>
              <a:gd name="connsiteX6" fmla="*/ 806042 w 6056583"/>
              <a:gd name="connsiteY6" fmla="*/ 7750 h 6922458"/>
              <a:gd name="connsiteX0" fmla="*/ 806042 w 6050449"/>
              <a:gd name="connsiteY0" fmla="*/ 7750 h 6897374"/>
              <a:gd name="connsiteX1" fmla="*/ 6046506 w 6050449"/>
              <a:gd name="connsiteY1" fmla="*/ 0 h 6897374"/>
              <a:gd name="connsiteX2" fmla="*/ 6045273 w 6050449"/>
              <a:gd name="connsiteY2" fmla="*/ 6896744 h 6897374"/>
              <a:gd name="connsiteX3" fmla="*/ 1823 w 6050449"/>
              <a:gd name="connsiteY3" fmla="*/ 6877859 h 6897374"/>
              <a:gd name="connsiteX4" fmla="*/ 6265 w 6050449"/>
              <a:gd name="connsiteY4" fmla="*/ 1058459 h 6897374"/>
              <a:gd name="connsiteX5" fmla="*/ 805109 w 6050449"/>
              <a:gd name="connsiteY5" fmla="*/ 1055015 h 6897374"/>
              <a:gd name="connsiteX6" fmla="*/ 806042 w 6050449"/>
              <a:gd name="connsiteY6" fmla="*/ 7750 h 6897374"/>
              <a:gd name="connsiteX0" fmla="*/ 806042 w 6072384"/>
              <a:gd name="connsiteY0" fmla="*/ 0 h 6889624"/>
              <a:gd name="connsiteX1" fmla="*/ 6071906 w 6072384"/>
              <a:gd name="connsiteY1" fmla="*/ 717 h 6889624"/>
              <a:gd name="connsiteX2" fmla="*/ 6045273 w 6072384"/>
              <a:gd name="connsiteY2" fmla="*/ 6888994 h 6889624"/>
              <a:gd name="connsiteX3" fmla="*/ 1823 w 6072384"/>
              <a:gd name="connsiteY3" fmla="*/ 6870109 h 6889624"/>
              <a:gd name="connsiteX4" fmla="*/ 6265 w 6072384"/>
              <a:gd name="connsiteY4" fmla="*/ 1050709 h 6889624"/>
              <a:gd name="connsiteX5" fmla="*/ 805109 w 6072384"/>
              <a:gd name="connsiteY5" fmla="*/ 1047265 h 6889624"/>
              <a:gd name="connsiteX6" fmla="*/ 806042 w 6072384"/>
              <a:gd name="connsiteY6" fmla="*/ 0 h 6889624"/>
              <a:gd name="connsiteX0" fmla="*/ 806042 w 6047193"/>
              <a:gd name="connsiteY0" fmla="*/ 0 h 6889624"/>
              <a:gd name="connsiteX1" fmla="*/ 6029573 w 6047193"/>
              <a:gd name="connsiteY1" fmla="*/ 717 h 6889624"/>
              <a:gd name="connsiteX2" fmla="*/ 6045273 w 6047193"/>
              <a:gd name="connsiteY2" fmla="*/ 6888994 h 6889624"/>
              <a:gd name="connsiteX3" fmla="*/ 1823 w 6047193"/>
              <a:gd name="connsiteY3" fmla="*/ 6870109 h 6889624"/>
              <a:gd name="connsiteX4" fmla="*/ 6265 w 6047193"/>
              <a:gd name="connsiteY4" fmla="*/ 1050709 h 6889624"/>
              <a:gd name="connsiteX5" fmla="*/ 805109 w 6047193"/>
              <a:gd name="connsiteY5" fmla="*/ 1047265 h 6889624"/>
              <a:gd name="connsiteX6" fmla="*/ 806042 w 6047193"/>
              <a:gd name="connsiteY6" fmla="*/ 0 h 6889624"/>
              <a:gd name="connsiteX0" fmla="*/ 806042 w 6030051"/>
              <a:gd name="connsiteY0" fmla="*/ 0 h 6897932"/>
              <a:gd name="connsiteX1" fmla="*/ 6029573 w 6030051"/>
              <a:gd name="connsiteY1" fmla="*/ 717 h 6897932"/>
              <a:gd name="connsiteX2" fmla="*/ 6002940 w 6030051"/>
              <a:gd name="connsiteY2" fmla="*/ 6897460 h 6897932"/>
              <a:gd name="connsiteX3" fmla="*/ 1823 w 6030051"/>
              <a:gd name="connsiteY3" fmla="*/ 6870109 h 6897932"/>
              <a:gd name="connsiteX4" fmla="*/ 6265 w 6030051"/>
              <a:gd name="connsiteY4" fmla="*/ 1050709 h 6897932"/>
              <a:gd name="connsiteX5" fmla="*/ 805109 w 6030051"/>
              <a:gd name="connsiteY5" fmla="*/ 1047265 h 6897932"/>
              <a:gd name="connsiteX6" fmla="*/ 806042 w 6030051"/>
              <a:gd name="connsiteY6" fmla="*/ 0 h 6897932"/>
              <a:gd name="connsiteX0" fmla="*/ 806042 w 6033516"/>
              <a:gd name="connsiteY0" fmla="*/ 0 h 6906303"/>
              <a:gd name="connsiteX1" fmla="*/ 6029573 w 6033516"/>
              <a:gd name="connsiteY1" fmla="*/ 717 h 6906303"/>
              <a:gd name="connsiteX2" fmla="*/ 6028340 w 6033516"/>
              <a:gd name="connsiteY2" fmla="*/ 6905926 h 6906303"/>
              <a:gd name="connsiteX3" fmla="*/ 1823 w 6033516"/>
              <a:gd name="connsiteY3" fmla="*/ 6870109 h 6906303"/>
              <a:gd name="connsiteX4" fmla="*/ 6265 w 6033516"/>
              <a:gd name="connsiteY4" fmla="*/ 1050709 h 6906303"/>
              <a:gd name="connsiteX5" fmla="*/ 805109 w 6033516"/>
              <a:gd name="connsiteY5" fmla="*/ 1047265 h 6906303"/>
              <a:gd name="connsiteX6" fmla="*/ 806042 w 6033516"/>
              <a:gd name="connsiteY6" fmla="*/ 0 h 6906303"/>
              <a:gd name="connsiteX0" fmla="*/ 806042 w 6030051"/>
              <a:gd name="connsiteY0" fmla="*/ 0 h 6914706"/>
              <a:gd name="connsiteX1" fmla="*/ 6029573 w 6030051"/>
              <a:gd name="connsiteY1" fmla="*/ 717 h 6914706"/>
              <a:gd name="connsiteX2" fmla="*/ 6002940 w 6030051"/>
              <a:gd name="connsiteY2" fmla="*/ 6914392 h 6914706"/>
              <a:gd name="connsiteX3" fmla="*/ 1823 w 6030051"/>
              <a:gd name="connsiteY3" fmla="*/ 6870109 h 6914706"/>
              <a:gd name="connsiteX4" fmla="*/ 6265 w 6030051"/>
              <a:gd name="connsiteY4" fmla="*/ 1050709 h 6914706"/>
              <a:gd name="connsiteX5" fmla="*/ 805109 w 6030051"/>
              <a:gd name="connsiteY5" fmla="*/ 1047265 h 6914706"/>
              <a:gd name="connsiteX6" fmla="*/ 806042 w 6030051"/>
              <a:gd name="connsiteY6" fmla="*/ 0 h 6914706"/>
              <a:gd name="connsiteX0" fmla="*/ 806042 w 6030907"/>
              <a:gd name="connsiteY0" fmla="*/ 0 h 6914706"/>
              <a:gd name="connsiteX1" fmla="*/ 6029573 w 6030907"/>
              <a:gd name="connsiteY1" fmla="*/ 717 h 6914706"/>
              <a:gd name="connsiteX2" fmla="*/ 6019873 w 6030907"/>
              <a:gd name="connsiteY2" fmla="*/ 6914392 h 6914706"/>
              <a:gd name="connsiteX3" fmla="*/ 1823 w 6030907"/>
              <a:gd name="connsiteY3" fmla="*/ 6870109 h 6914706"/>
              <a:gd name="connsiteX4" fmla="*/ 6265 w 6030907"/>
              <a:gd name="connsiteY4" fmla="*/ 1050709 h 6914706"/>
              <a:gd name="connsiteX5" fmla="*/ 805109 w 6030907"/>
              <a:gd name="connsiteY5" fmla="*/ 1047265 h 6914706"/>
              <a:gd name="connsiteX6" fmla="*/ 806042 w 6030907"/>
              <a:gd name="connsiteY6" fmla="*/ 0 h 6914706"/>
              <a:gd name="connsiteX0" fmla="*/ 806042 w 6032668"/>
              <a:gd name="connsiteY0" fmla="*/ 0 h 6914706"/>
              <a:gd name="connsiteX1" fmla="*/ 6029573 w 6032668"/>
              <a:gd name="connsiteY1" fmla="*/ 717 h 6914706"/>
              <a:gd name="connsiteX2" fmla="*/ 6019873 w 6032668"/>
              <a:gd name="connsiteY2" fmla="*/ 6914392 h 6914706"/>
              <a:gd name="connsiteX3" fmla="*/ 1823 w 6032668"/>
              <a:gd name="connsiteY3" fmla="*/ 6870109 h 6914706"/>
              <a:gd name="connsiteX4" fmla="*/ 6265 w 6032668"/>
              <a:gd name="connsiteY4" fmla="*/ 1050709 h 6914706"/>
              <a:gd name="connsiteX5" fmla="*/ 805109 w 6032668"/>
              <a:gd name="connsiteY5" fmla="*/ 1047265 h 6914706"/>
              <a:gd name="connsiteX6" fmla="*/ 806042 w 6032668"/>
              <a:gd name="connsiteY6" fmla="*/ 0 h 6914706"/>
              <a:gd name="connsiteX0" fmla="*/ 806042 w 6030060"/>
              <a:gd name="connsiteY0" fmla="*/ 0 h 6914706"/>
              <a:gd name="connsiteX1" fmla="*/ 6029573 w 6030060"/>
              <a:gd name="connsiteY1" fmla="*/ 717 h 6914706"/>
              <a:gd name="connsiteX2" fmla="*/ 6019873 w 6030060"/>
              <a:gd name="connsiteY2" fmla="*/ 6914392 h 6914706"/>
              <a:gd name="connsiteX3" fmla="*/ 1823 w 6030060"/>
              <a:gd name="connsiteY3" fmla="*/ 6870109 h 6914706"/>
              <a:gd name="connsiteX4" fmla="*/ 6265 w 6030060"/>
              <a:gd name="connsiteY4" fmla="*/ 1050709 h 6914706"/>
              <a:gd name="connsiteX5" fmla="*/ 805109 w 6030060"/>
              <a:gd name="connsiteY5" fmla="*/ 1047265 h 6914706"/>
              <a:gd name="connsiteX6" fmla="*/ 806042 w 6030060"/>
              <a:gd name="connsiteY6" fmla="*/ 0 h 6914706"/>
              <a:gd name="connsiteX0" fmla="*/ 806042 w 6032668"/>
              <a:gd name="connsiteY0" fmla="*/ 0 h 6914706"/>
              <a:gd name="connsiteX1" fmla="*/ 6029573 w 6032668"/>
              <a:gd name="connsiteY1" fmla="*/ 717 h 6914706"/>
              <a:gd name="connsiteX2" fmla="*/ 6019873 w 6032668"/>
              <a:gd name="connsiteY2" fmla="*/ 6914392 h 6914706"/>
              <a:gd name="connsiteX3" fmla="*/ 1823 w 6032668"/>
              <a:gd name="connsiteY3" fmla="*/ 6870109 h 6914706"/>
              <a:gd name="connsiteX4" fmla="*/ 6265 w 6032668"/>
              <a:gd name="connsiteY4" fmla="*/ 1050709 h 6914706"/>
              <a:gd name="connsiteX5" fmla="*/ 805109 w 6032668"/>
              <a:gd name="connsiteY5" fmla="*/ 1047265 h 6914706"/>
              <a:gd name="connsiteX6" fmla="*/ 806042 w 6032668"/>
              <a:gd name="connsiteY6" fmla="*/ 0 h 6914706"/>
              <a:gd name="connsiteX0" fmla="*/ 806042 w 6030060"/>
              <a:gd name="connsiteY0" fmla="*/ 0 h 6914706"/>
              <a:gd name="connsiteX1" fmla="*/ 6029573 w 6030060"/>
              <a:gd name="connsiteY1" fmla="*/ 717 h 6914706"/>
              <a:gd name="connsiteX2" fmla="*/ 6019873 w 6030060"/>
              <a:gd name="connsiteY2" fmla="*/ 6914392 h 6914706"/>
              <a:gd name="connsiteX3" fmla="*/ 1823 w 6030060"/>
              <a:gd name="connsiteY3" fmla="*/ 6870109 h 6914706"/>
              <a:gd name="connsiteX4" fmla="*/ 6265 w 6030060"/>
              <a:gd name="connsiteY4" fmla="*/ 1050709 h 6914706"/>
              <a:gd name="connsiteX5" fmla="*/ 805109 w 6030060"/>
              <a:gd name="connsiteY5" fmla="*/ 1047265 h 6914706"/>
              <a:gd name="connsiteX6" fmla="*/ 806042 w 6030060"/>
              <a:gd name="connsiteY6" fmla="*/ 0 h 6914706"/>
              <a:gd name="connsiteX0" fmla="*/ 806042 w 6030060"/>
              <a:gd name="connsiteY0" fmla="*/ 0 h 6889622"/>
              <a:gd name="connsiteX1" fmla="*/ 6029573 w 6030060"/>
              <a:gd name="connsiteY1" fmla="*/ 717 h 6889622"/>
              <a:gd name="connsiteX2" fmla="*/ 6019873 w 6030060"/>
              <a:gd name="connsiteY2" fmla="*/ 6888992 h 6889622"/>
              <a:gd name="connsiteX3" fmla="*/ 1823 w 6030060"/>
              <a:gd name="connsiteY3" fmla="*/ 6870109 h 6889622"/>
              <a:gd name="connsiteX4" fmla="*/ 6265 w 6030060"/>
              <a:gd name="connsiteY4" fmla="*/ 1050709 h 6889622"/>
              <a:gd name="connsiteX5" fmla="*/ 805109 w 6030060"/>
              <a:gd name="connsiteY5" fmla="*/ 1047265 h 6889622"/>
              <a:gd name="connsiteX6" fmla="*/ 806042 w 6030060"/>
              <a:gd name="connsiteY6" fmla="*/ 0 h 6889622"/>
              <a:gd name="connsiteX0" fmla="*/ 806042 w 6030060"/>
              <a:gd name="connsiteY0" fmla="*/ 0 h 6897931"/>
              <a:gd name="connsiteX1" fmla="*/ 6029573 w 6030060"/>
              <a:gd name="connsiteY1" fmla="*/ 717 h 6897931"/>
              <a:gd name="connsiteX2" fmla="*/ 6019873 w 6030060"/>
              <a:gd name="connsiteY2" fmla="*/ 6897459 h 6897931"/>
              <a:gd name="connsiteX3" fmla="*/ 1823 w 6030060"/>
              <a:gd name="connsiteY3" fmla="*/ 6870109 h 6897931"/>
              <a:gd name="connsiteX4" fmla="*/ 6265 w 6030060"/>
              <a:gd name="connsiteY4" fmla="*/ 1050709 h 6897931"/>
              <a:gd name="connsiteX5" fmla="*/ 805109 w 6030060"/>
              <a:gd name="connsiteY5" fmla="*/ 1047265 h 6897931"/>
              <a:gd name="connsiteX6" fmla="*/ 806042 w 6030060"/>
              <a:gd name="connsiteY6" fmla="*/ 0 h 6897931"/>
              <a:gd name="connsiteX0" fmla="*/ 806042 w 6029936"/>
              <a:gd name="connsiteY0" fmla="*/ 0 h 6881473"/>
              <a:gd name="connsiteX1" fmla="*/ 6029573 w 6029936"/>
              <a:gd name="connsiteY1" fmla="*/ 717 h 6881473"/>
              <a:gd name="connsiteX2" fmla="*/ 6011406 w 6029936"/>
              <a:gd name="connsiteY2" fmla="*/ 6880525 h 6881473"/>
              <a:gd name="connsiteX3" fmla="*/ 1823 w 6029936"/>
              <a:gd name="connsiteY3" fmla="*/ 6870109 h 6881473"/>
              <a:gd name="connsiteX4" fmla="*/ 6265 w 6029936"/>
              <a:gd name="connsiteY4" fmla="*/ 1050709 h 6881473"/>
              <a:gd name="connsiteX5" fmla="*/ 805109 w 6029936"/>
              <a:gd name="connsiteY5" fmla="*/ 1047265 h 6881473"/>
              <a:gd name="connsiteX6" fmla="*/ 806042 w 6029936"/>
              <a:gd name="connsiteY6" fmla="*/ 0 h 6881473"/>
              <a:gd name="connsiteX0" fmla="*/ 806042 w 6036806"/>
              <a:gd name="connsiteY0" fmla="*/ 0 h 6881473"/>
              <a:gd name="connsiteX1" fmla="*/ 6029573 w 6036806"/>
              <a:gd name="connsiteY1" fmla="*/ 717 h 6881473"/>
              <a:gd name="connsiteX2" fmla="*/ 6036806 w 6036806"/>
              <a:gd name="connsiteY2" fmla="*/ 6880525 h 6881473"/>
              <a:gd name="connsiteX3" fmla="*/ 1823 w 6036806"/>
              <a:gd name="connsiteY3" fmla="*/ 6870109 h 6881473"/>
              <a:gd name="connsiteX4" fmla="*/ 6265 w 6036806"/>
              <a:gd name="connsiteY4" fmla="*/ 1050709 h 6881473"/>
              <a:gd name="connsiteX5" fmla="*/ 805109 w 6036806"/>
              <a:gd name="connsiteY5" fmla="*/ 1047265 h 6881473"/>
              <a:gd name="connsiteX6" fmla="*/ 806042 w 6036806"/>
              <a:gd name="connsiteY6" fmla="*/ 0 h 6881473"/>
              <a:gd name="connsiteX0" fmla="*/ 806042 w 6029936"/>
              <a:gd name="connsiteY0" fmla="*/ 0 h 6889621"/>
              <a:gd name="connsiteX1" fmla="*/ 6029573 w 6029936"/>
              <a:gd name="connsiteY1" fmla="*/ 717 h 6889621"/>
              <a:gd name="connsiteX2" fmla="*/ 6011406 w 6029936"/>
              <a:gd name="connsiteY2" fmla="*/ 6888991 h 6889621"/>
              <a:gd name="connsiteX3" fmla="*/ 1823 w 6029936"/>
              <a:gd name="connsiteY3" fmla="*/ 6870109 h 6889621"/>
              <a:gd name="connsiteX4" fmla="*/ 6265 w 6029936"/>
              <a:gd name="connsiteY4" fmla="*/ 1050709 h 6889621"/>
              <a:gd name="connsiteX5" fmla="*/ 805109 w 6029936"/>
              <a:gd name="connsiteY5" fmla="*/ 1047265 h 6889621"/>
              <a:gd name="connsiteX6" fmla="*/ 806042 w 6029936"/>
              <a:gd name="connsiteY6" fmla="*/ 0 h 6889621"/>
              <a:gd name="connsiteX0" fmla="*/ 806042 w 6036806"/>
              <a:gd name="connsiteY0" fmla="*/ 0 h 6897929"/>
              <a:gd name="connsiteX1" fmla="*/ 6029573 w 6036806"/>
              <a:gd name="connsiteY1" fmla="*/ 717 h 6897929"/>
              <a:gd name="connsiteX2" fmla="*/ 6036806 w 6036806"/>
              <a:gd name="connsiteY2" fmla="*/ 6897457 h 6897929"/>
              <a:gd name="connsiteX3" fmla="*/ 1823 w 6036806"/>
              <a:gd name="connsiteY3" fmla="*/ 6870109 h 6897929"/>
              <a:gd name="connsiteX4" fmla="*/ 6265 w 6036806"/>
              <a:gd name="connsiteY4" fmla="*/ 1050709 h 6897929"/>
              <a:gd name="connsiteX5" fmla="*/ 805109 w 6036806"/>
              <a:gd name="connsiteY5" fmla="*/ 1047265 h 6897929"/>
              <a:gd name="connsiteX6" fmla="*/ 806042 w 6036806"/>
              <a:gd name="connsiteY6" fmla="*/ 0 h 6897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36806" h="6897929">
                <a:moveTo>
                  <a:pt x="806042" y="0"/>
                </a:moveTo>
                <a:lnTo>
                  <a:pt x="6029573" y="717"/>
                </a:lnTo>
                <a:cubicBezTo>
                  <a:pt x="6033610" y="70358"/>
                  <a:pt x="6027946" y="6865329"/>
                  <a:pt x="6036806" y="6897457"/>
                </a:cubicBezTo>
                <a:cubicBezTo>
                  <a:pt x="5956088" y="6902058"/>
                  <a:pt x="46208" y="6871564"/>
                  <a:pt x="1823" y="6870109"/>
                </a:cubicBezTo>
                <a:cubicBezTo>
                  <a:pt x="-6141" y="6870647"/>
                  <a:pt x="15091" y="1047587"/>
                  <a:pt x="6265" y="1050709"/>
                </a:cubicBezTo>
                <a:cubicBezTo>
                  <a:pt x="14445" y="1042960"/>
                  <a:pt x="799243" y="1046511"/>
                  <a:pt x="805109" y="1047265"/>
                </a:cubicBezTo>
                <a:cubicBezTo>
                  <a:pt x="796714" y="1044306"/>
                  <a:pt x="808356" y="89330"/>
                  <a:pt x="806042" y="0"/>
                </a:cubicBezTo>
                <a:close/>
              </a:path>
            </a:pathLst>
          </a:custGeom>
        </p:spPr>
        <p:txBody>
          <a:bodyPr anchor="ctr"/>
          <a:lstStyle>
            <a:lvl1pPr marL="228600" marR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1600"/>
            </a:lvl1pPr>
          </a:lstStyle>
          <a:p>
            <a:r>
              <a:rPr lang="en-US" dirty="0"/>
              <a:t>Drag picture to placeholder or click icon to add</a:t>
            </a:r>
          </a:p>
        </p:txBody>
      </p:sp>
      <p:grpSp>
        <p:nvGrpSpPr>
          <p:cNvPr id="9" name="Gruppe 8"/>
          <p:cNvGrpSpPr/>
          <p:nvPr userDrawn="1"/>
        </p:nvGrpSpPr>
        <p:grpSpPr>
          <a:xfrm>
            <a:off x="0" y="0"/>
            <a:ext cx="802800" cy="1052380"/>
            <a:chOff x="0" y="0"/>
            <a:chExt cx="802800" cy="1052380"/>
          </a:xfrm>
        </p:grpSpPr>
        <p:sp>
          <p:nvSpPr>
            <p:cNvPr id="10" name="Rektangel 9"/>
            <p:cNvSpPr/>
            <p:nvPr/>
          </p:nvSpPr>
          <p:spPr>
            <a:xfrm>
              <a:off x="0" y="0"/>
              <a:ext cx="802800" cy="105238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pic>
          <p:nvPicPr>
            <p:cNvPr id="11" name="Bilde 10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5400" y="543147"/>
              <a:ext cx="432000" cy="320727"/>
            </a:xfrm>
            <a:prstGeom prst="rect">
              <a:avLst/>
            </a:prstGeom>
          </p:spPr>
        </p:pic>
      </p:grpSp>
      <p:sp>
        <p:nvSpPr>
          <p:cNvPr id="13" name="Plassholder for bilde 25">
            <a:extLst>
              <a:ext uri="{FF2B5EF4-FFF2-40B4-BE49-F238E27FC236}">
                <a16:creationId xmlns:a16="http://schemas.microsoft.com/office/drawing/2014/main" id="{6CB47F31-9ED2-E44C-B44A-09188EE840FF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6096000" y="0"/>
            <a:ext cx="6096001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nb-NO"/>
              <a:t>Image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51735829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pos="756">
          <p15:clr>
            <a:srgbClr val="FBAE40"/>
          </p15:clr>
        </p15:guide>
        <p15:guide id="6" orient="horz" pos="4042">
          <p15:clr>
            <a:srgbClr val="FBAE40"/>
          </p15:clr>
        </p15:guide>
        <p15:guide id="7" orient="horz" pos="119">
          <p15:clr>
            <a:srgbClr val="FBAE40"/>
          </p15:clr>
        </p15:guide>
        <p15:guide id="9" pos="506">
          <p15:clr>
            <a:srgbClr val="FBAE40"/>
          </p15:clr>
        </p15:guide>
        <p15:guide id="10" orient="horz" pos="2160">
          <p15:clr>
            <a:srgbClr val="FBAE40"/>
          </p15:clr>
        </p15:guide>
        <p15:guide id="11" pos="257">
          <p15:clr>
            <a:srgbClr val="FBAE40"/>
          </p15:clr>
        </p15:guide>
        <p15:guide id="12" pos="1912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b_Case short with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pe 8"/>
          <p:cNvGrpSpPr/>
          <p:nvPr userDrawn="1"/>
        </p:nvGrpSpPr>
        <p:grpSpPr>
          <a:xfrm>
            <a:off x="0" y="0"/>
            <a:ext cx="802800" cy="1052380"/>
            <a:chOff x="0" y="0"/>
            <a:chExt cx="802800" cy="1052380"/>
          </a:xfrm>
        </p:grpSpPr>
        <p:sp>
          <p:nvSpPr>
            <p:cNvPr id="10" name="Rektangel 9"/>
            <p:cNvSpPr/>
            <p:nvPr/>
          </p:nvSpPr>
          <p:spPr>
            <a:xfrm>
              <a:off x="0" y="0"/>
              <a:ext cx="802800" cy="105238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pic>
          <p:nvPicPr>
            <p:cNvPr id="11" name="Bilde 10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5400" y="543147"/>
              <a:ext cx="432000" cy="320727"/>
            </a:xfrm>
            <a:prstGeom prst="rect">
              <a:avLst/>
            </a:prstGeom>
          </p:spPr>
        </p:pic>
      </p:grp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6A1AD03F-9D16-4E42-ADD1-4DCF0DD48D52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200150" y="5522220"/>
            <a:ext cx="2186928" cy="640435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000"/>
            </a:lvl1pPr>
          </a:lstStyle>
          <a:p>
            <a:r>
              <a:rPr lang="nb-NO"/>
              <a:t>Logo client</a:t>
            </a:r>
            <a:endParaRPr/>
          </a:p>
        </p:txBody>
      </p:sp>
      <p:cxnSp>
        <p:nvCxnSpPr>
          <p:cNvPr id="6" name="Rett linje 5">
            <a:extLst>
              <a:ext uri="{FF2B5EF4-FFF2-40B4-BE49-F238E27FC236}">
                <a16:creationId xmlns:a16="http://schemas.microsoft.com/office/drawing/2014/main" id="{F9D678E5-47D8-9F4E-A86C-2DE6FF2191D7}"/>
              </a:ext>
            </a:extLst>
          </p:cNvPr>
          <p:cNvCxnSpPr>
            <a:cxnSpLocks/>
          </p:cNvCxnSpPr>
          <p:nvPr userDrawn="1"/>
        </p:nvCxnSpPr>
        <p:spPr>
          <a:xfrm>
            <a:off x="1200150" y="6392283"/>
            <a:ext cx="3275013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Plassholder for bilde 25">
            <a:extLst>
              <a:ext uri="{FF2B5EF4-FFF2-40B4-BE49-F238E27FC236}">
                <a16:creationId xmlns:a16="http://schemas.microsoft.com/office/drawing/2014/main" id="{BE6368B0-B78E-D545-A6E2-A6A8D9FD94CF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4890386" y="0"/>
            <a:ext cx="7306378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nb-NO"/>
              <a:t>Image</a:t>
            </a:r>
            <a:endParaRPr/>
          </a:p>
        </p:txBody>
      </p:sp>
      <p:sp>
        <p:nvSpPr>
          <p:cNvPr id="16" name="Plassholder for tekst 2">
            <a:extLst>
              <a:ext uri="{FF2B5EF4-FFF2-40B4-BE49-F238E27FC236}">
                <a16:creationId xmlns:a16="http://schemas.microsoft.com/office/drawing/2014/main" id="{13CD7BF1-AAFD-8A46-9942-7CC618B5EEC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132332" y="1349375"/>
            <a:ext cx="3342832" cy="41814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nb-NO"/>
              <a:t>About the case or quote from client.</a:t>
            </a:r>
          </a:p>
        </p:txBody>
      </p:sp>
    </p:spTree>
    <p:extLst>
      <p:ext uri="{BB962C8B-B14F-4D97-AF65-F5344CB8AC3E}">
        <p14:creationId xmlns:p14="http://schemas.microsoft.com/office/powerpoint/2010/main" val="272209985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pos="756">
          <p15:clr>
            <a:srgbClr val="FBAE40"/>
          </p15:clr>
        </p15:guide>
        <p15:guide id="6" orient="horz" pos="4042">
          <p15:clr>
            <a:srgbClr val="FBAE40"/>
          </p15:clr>
        </p15:guide>
        <p15:guide id="7" orient="horz" pos="119">
          <p15:clr>
            <a:srgbClr val="FBAE40"/>
          </p15:clr>
        </p15:guide>
        <p15:guide id="9" pos="506">
          <p15:clr>
            <a:srgbClr val="FBAE40"/>
          </p15:clr>
        </p15:guide>
        <p15:guide id="10" orient="horz" pos="1071">
          <p15:clr>
            <a:srgbClr val="FBAE40"/>
          </p15:clr>
        </p15:guide>
        <p15:guide id="11" pos="257">
          <p15:clr>
            <a:srgbClr val="FBAE40"/>
          </p15:clr>
        </p15:guide>
        <p15:guide id="12" pos="2819" userDrawn="1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de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158"/>
            <a:ext cx="12192000" cy="6855683"/>
          </a:xfrm>
          <a:prstGeom prst="rect">
            <a:avLst/>
          </a:prstGeom>
          <a:ln>
            <a:noFill/>
          </a:ln>
        </p:spPr>
      </p:pic>
      <p:pic>
        <p:nvPicPr>
          <p:cNvPr id="8" name="Bild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5759" y="5142922"/>
            <a:ext cx="3100482" cy="394240"/>
          </a:xfrm>
          <a:prstGeom prst="rect">
            <a:avLst/>
          </a:prstGeom>
        </p:spPr>
      </p:pic>
      <p:sp>
        <p:nvSpPr>
          <p:cNvPr id="9" name="Text Placeholder 24"/>
          <p:cNvSpPr>
            <a:spLocks noGrp="1"/>
          </p:cNvSpPr>
          <p:nvPr>
            <p:ph type="body" sz="quarter" idx="10" hasCustomPrompt="1"/>
          </p:nvPr>
        </p:nvSpPr>
        <p:spPr>
          <a:xfrm>
            <a:off x="3751060" y="1285441"/>
            <a:ext cx="4689880" cy="2733671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ts val="6200"/>
              </a:lnSpc>
              <a:spcBef>
                <a:spcPts val="0"/>
              </a:spcBef>
              <a:buNone/>
              <a:defRPr sz="6000" baseline="0">
                <a:solidFill>
                  <a:schemeClr val="bg1"/>
                </a:solidFill>
                <a:latin typeface="+mj-lt"/>
                <a:ea typeface="Calibri" charset="0"/>
                <a:cs typeface="Calibri" charset="0"/>
              </a:defRPr>
            </a:lvl1pPr>
            <a:lvl2pPr marL="342900" indent="0">
              <a:buNone/>
              <a:defRPr sz="2400">
                <a:latin typeface="Tahoma" charset="0"/>
                <a:ea typeface="Tahoma" charset="0"/>
                <a:cs typeface="Tahoma" charset="0"/>
              </a:defRPr>
            </a:lvl2pPr>
            <a:lvl3pPr marL="685800" indent="0">
              <a:buNone/>
              <a:defRPr sz="2400">
                <a:latin typeface="Tahoma" charset="0"/>
                <a:ea typeface="Tahoma" charset="0"/>
                <a:cs typeface="Tahoma" charset="0"/>
              </a:defRPr>
            </a:lvl3pPr>
            <a:lvl4pPr marL="1028700" indent="0">
              <a:buNone/>
              <a:defRPr sz="2400">
                <a:latin typeface="Tahoma" charset="0"/>
                <a:ea typeface="Tahoma" charset="0"/>
                <a:cs typeface="Tahoma" charset="0"/>
              </a:defRPr>
            </a:lvl4pPr>
            <a:lvl5pPr marL="1371600" indent="0">
              <a:buNone/>
              <a:defRPr sz="2400">
                <a:latin typeface="Tahoma" charset="0"/>
                <a:ea typeface="Tahoma" charset="0"/>
                <a:cs typeface="Tahoma" charset="0"/>
              </a:defRPr>
            </a:lvl5pPr>
          </a:lstStyle>
          <a:p>
            <a:pPr lvl="0"/>
            <a:r>
              <a:rPr lang="en-US" dirty="0"/>
              <a:t>Thank you</a:t>
            </a:r>
          </a:p>
        </p:txBody>
      </p:sp>
      <p:sp>
        <p:nvSpPr>
          <p:cNvPr id="12" name="TekstSylinder 11"/>
          <p:cNvSpPr txBox="1"/>
          <p:nvPr userDrawn="1"/>
        </p:nvSpPr>
        <p:spPr>
          <a:xfrm>
            <a:off x="3768090" y="5660572"/>
            <a:ext cx="46558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1400">
                <a:solidFill>
                  <a:schemeClr val="bg1"/>
                </a:solidFill>
              </a:rPr>
              <a:t>Delivering Transformation.</a:t>
            </a:r>
            <a:r>
              <a:rPr lang="nb-NO" sz="1400" baseline="0">
                <a:solidFill>
                  <a:schemeClr val="bg1"/>
                </a:solidFill>
              </a:rPr>
              <a:t> Together.</a:t>
            </a:r>
            <a:endParaRPr sz="1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116708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1437481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/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/>
            </a:lvl3pPr>
            <a:lvl4pPr marL="828675" indent="-176213">
              <a:buFont typeface="Wingdings" panose="05000000000000000000" pitchFamily="2" charset="2"/>
              <a:buChar char=""/>
              <a:defRPr sz="1400" b="0"/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98037362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6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ext w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420688" y="1500996"/>
            <a:ext cx="11287125" cy="442831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US" dirty="0" smtClean="0"/>
              <a:t>Full </a:t>
            </a:r>
            <a:r>
              <a:rPr lang="en-US" dirty="0" err="1" smtClean="0"/>
              <a:t>bredde</a:t>
            </a:r>
            <a:r>
              <a:rPr lang="en-US" dirty="0" smtClean="0"/>
              <a:t> </a:t>
            </a:r>
            <a:r>
              <a:rPr lang="mr-IN" dirty="0" smtClean="0"/>
              <a:t>–</a:t>
            </a:r>
            <a:r>
              <a:rPr lang="en-US" dirty="0" smtClean="0"/>
              <a:t> Calibri 24pt</a:t>
            </a:r>
          </a:p>
          <a:p>
            <a:pPr lvl="1"/>
            <a:r>
              <a:rPr lang="en-US" dirty="0" smtClean="0"/>
              <a:t>Andre </a:t>
            </a:r>
            <a:r>
              <a:rPr lang="en-US" dirty="0" err="1" smtClean="0"/>
              <a:t>Nivå</a:t>
            </a:r>
            <a:r>
              <a:rPr lang="en-US" dirty="0" smtClean="0"/>
              <a:t> 20pt</a:t>
            </a:r>
          </a:p>
          <a:p>
            <a:pPr lvl="2"/>
            <a:r>
              <a:rPr lang="en-US" dirty="0" err="1" smtClean="0"/>
              <a:t>Tredje</a:t>
            </a:r>
            <a:r>
              <a:rPr lang="en-US" dirty="0" smtClean="0"/>
              <a:t> </a:t>
            </a:r>
            <a:r>
              <a:rPr lang="en-US" dirty="0" err="1" smtClean="0"/>
              <a:t>nivå</a:t>
            </a:r>
            <a:r>
              <a:rPr lang="en-US" dirty="0" smtClean="0"/>
              <a:t> 18pt</a:t>
            </a:r>
          </a:p>
        </p:txBody>
      </p:sp>
      <p:sp>
        <p:nvSpPr>
          <p:cNvPr id="13" name="Title Placeholder 14"/>
          <p:cNvSpPr>
            <a:spLocks noGrp="1"/>
          </p:cNvSpPr>
          <p:nvPr>
            <p:ph type="title" hasCustomPrompt="1"/>
          </p:nvPr>
        </p:nvSpPr>
        <p:spPr>
          <a:xfrm>
            <a:off x="421011" y="376207"/>
            <a:ext cx="11286802" cy="526810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nb-NO" dirty="0" smtClean="0"/>
              <a:t>KLIKK FOR Å REDIGERE TITTELSTIL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006493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Only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BC7B2AD-8F10-45F8-AFF0-5A1C54B5FBBD}"/>
              </a:ext>
            </a:extLst>
          </p:cNvPr>
          <p:cNvGrpSpPr/>
          <p:nvPr userDrawn="1"/>
        </p:nvGrpSpPr>
        <p:grpSpPr>
          <a:xfrm>
            <a:off x="8748345" y="5922334"/>
            <a:ext cx="3378393" cy="899665"/>
            <a:chOff x="8748345" y="5922334"/>
            <a:chExt cx="3378393" cy="899665"/>
          </a:xfrm>
        </p:grpSpPr>
        <p:pic>
          <p:nvPicPr>
            <p:cNvPr id="4" name="Graphic 3">
              <a:extLst>
                <a:ext uri="{FF2B5EF4-FFF2-40B4-BE49-F238E27FC236}">
                  <a16:creationId xmlns:a16="http://schemas.microsoft.com/office/drawing/2014/main" id="{E1CC39A0-ED90-447F-98FD-02E1C4E501C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11284787" y="5922334"/>
              <a:ext cx="841951" cy="899665"/>
            </a:xfrm>
            <a:prstGeom prst="rect">
              <a:avLst/>
            </a:prstGeom>
          </p:spPr>
        </p:pic>
        <p:pic>
          <p:nvPicPr>
            <p:cNvPr id="5" name="Graphic 4">
              <a:extLst>
                <a:ext uri="{FF2B5EF4-FFF2-40B4-BE49-F238E27FC236}">
                  <a16:creationId xmlns:a16="http://schemas.microsoft.com/office/drawing/2014/main" id="{E36217F5-D827-449B-A9FE-684F2E9AE87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8748345" y="6477933"/>
              <a:ext cx="2474643" cy="30010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969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ebehold SEKTOR-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3500"/>
            <a:ext cx="12192000" cy="6731000"/>
          </a:xfrm>
          <a:prstGeom prst="rect">
            <a:avLst/>
          </a:prstGeom>
        </p:spPr>
      </p:pic>
      <p:sp>
        <p:nvSpPr>
          <p:cNvPr id="20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1079725" y="1432575"/>
            <a:ext cx="4981437" cy="4566742"/>
          </a:xfrm>
          <a:custGeom>
            <a:avLst/>
            <a:gdLst>
              <a:gd name="connsiteX0" fmla="*/ 0 w 5481348"/>
              <a:gd name="connsiteY0" fmla="*/ 0 h 4342053"/>
              <a:gd name="connsiteX1" fmla="*/ 5481348 w 5481348"/>
              <a:gd name="connsiteY1" fmla="*/ 0 h 4342053"/>
              <a:gd name="connsiteX2" fmla="*/ 5481348 w 5481348"/>
              <a:gd name="connsiteY2" fmla="*/ 4342053 h 4342053"/>
              <a:gd name="connsiteX3" fmla="*/ 0 w 5481348"/>
              <a:gd name="connsiteY3" fmla="*/ 4342053 h 4342053"/>
              <a:gd name="connsiteX4" fmla="*/ 0 w 5481348"/>
              <a:gd name="connsiteY4" fmla="*/ 0 h 4342053"/>
              <a:gd name="connsiteX0" fmla="*/ 0 w 5481348"/>
              <a:gd name="connsiteY0" fmla="*/ 0 h 4342053"/>
              <a:gd name="connsiteX1" fmla="*/ 5481348 w 5481348"/>
              <a:gd name="connsiteY1" fmla="*/ 0 h 4342053"/>
              <a:gd name="connsiteX2" fmla="*/ 4467557 w 5481348"/>
              <a:gd name="connsiteY2" fmla="*/ 4342053 h 4342053"/>
              <a:gd name="connsiteX3" fmla="*/ 0 w 5481348"/>
              <a:gd name="connsiteY3" fmla="*/ 4342053 h 4342053"/>
              <a:gd name="connsiteX4" fmla="*/ 0 w 5481348"/>
              <a:gd name="connsiteY4" fmla="*/ 0 h 4342053"/>
              <a:gd name="connsiteX0" fmla="*/ 0 w 5381957"/>
              <a:gd name="connsiteY0" fmla="*/ 0 h 4342053"/>
              <a:gd name="connsiteX1" fmla="*/ 5381957 w 5381957"/>
              <a:gd name="connsiteY1" fmla="*/ 9939 h 4342053"/>
              <a:gd name="connsiteX2" fmla="*/ 4467557 w 5381957"/>
              <a:gd name="connsiteY2" fmla="*/ 4342053 h 4342053"/>
              <a:gd name="connsiteX3" fmla="*/ 0 w 5381957"/>
              <a:gd name="connsiteY3" fmla="*/ 4342053 h 4342053"/>
              <a:gd name="connsiteX4" fmla="*/ 0 w 5381957"/>
              <a:gd name="connsiteY4" fmla="*/ 0 h 4342053"/>
              <a:gd name="connsiteX0" fmla="*/ 0 w 5381957"/>
              <a:gd name="connsiteY0" fmla="*/ 0 h 4342053"/>
              <a:gd name="connsiteX1" fmla="*/ 5381957 w 5381957"/>
              <a:gd name="connsiteY1" fmla="*/ 9939 h 4342053"/>
              <a:gd name="connsiteX2" fmla="*/ 4388044 w 5381957"/>
              <a:gd name="connsiteY2" fmla="*/ 4342053 h 4342053"/>
              <a:gd name="connsiteX3" fmla="*/ 0 w 5381957"/>
              <a:gd name="connsiteY3" fmla="*/ 4342053 h 4342053"/>
              <a:gd name="connsiteX4" fmla="*/ 0 w 5381957"/>
              <a:gd name="connsiteY4" fmla="*/ 0 h 4342053"/>
              <a:gd name="connsiteX0" fmla="*/ 0 w 5352140"/>
              <a:gd name="connsiteY0" fmla="*/ 0 h 4342053"/>
              <a:gd name="connsiteX1" fmla="*/ 5352140 w 5352140"/>
              <a:gd name="connsiteY1" fmla="*/ 18999 h 4342053"/>
              <a:gd name="connsiteX2" fmla="*/ 4388044 w 5352140"/>
              <a:gd name="connsiteY2" fmla="*/ 4342053 h 4342053"/>
              <a:gd name="connsiteX3" fmla="*/ 0 w 5352140"/>
              <a:gd name="connsiteY3" fmla="*/ 4342053 h 4342053"/>
              <a:gd name="connsiteX4" fmla="*/ 0 w 5352140"/>
              <a:gd name="connsiteY4" fmla="*/ 0 h 4342053"/>
              <a:gd name="connsiteX0" fmla="*/ 0 w 5352140"/>
              <a:gd name="connsiteY0" fmla="*/ 0 h 4342053"/>
              <a:gd name="connsiteX1" fmla="*/ 5352140 w 5352140"/>
              <a:gd name="connsiteY1" fmla="*/ 880 h 4342053"/>
              <a:gd name="connsiteX2" fmla="*/ 4388044 w 5352140"/>
              <a:gd name="connsiteY2" fmla="*/ 4342053 h 4342053"/>
              <a:gd name="connsiteX3" fmla="*/ 0 w 5352140"/>
              <a:gd name="connsiteY3" fmla="*/ 4342053 h 4342053"/>
              <a:gd name="connsiteX4" fmla="*/ 0 w 5352140"/>
              <a:gd name="connsiteY4" fmla="*/ 0 h 4342053"/>
              <a:gd name="connsiteX0" fmla="*/ 0 w 5352140"/>
              <a:gd name="connsiteY0" fmla="*/ 0 h 4342053"/>
              <a:gd name="connsiteX1" fmla="*/ 5352140 w 5352140"/>
              <a:gd name="connsiteY1" fmla="*/ 880 h 4342053"/>
              <a:gd name="connsiteX2" fmla="*/ 3984390 w 5352140"/>
              <a:gd name="connsiteY2" fmla="*/ 4342053 h 4342053"/>
              <a:gd name="connsiteX3" fmla="*/ 0 w 5352140"/>
              <a:gd name="connsiteY3" fmla="*/ 4342053 h 4342053"/>
              <a:gd name="connsiteX4" fmla="*/ 0 w 5352140"/>
              <a:gd name="connsiteY4" fmla="*/ 0 h 4342053"/>
              <a:gd name="connsiteX0" fmla="*/ 0 w 5006151"/>
              <a:gd name="connsiteY0" fmla="*/ 0 h 4342053"/>
              <a:gd name="connsiteX1" fmla="*/ 5006151 w 5006151"/>
              <a:gd name="connsiteY1" fmla="*/ 8389 h 4342053"/>
              <a:gd name="connsiteX2" fmla="*/ 3984390 w 5006151"/>
              <a:gd name="connsiteY2" fmla="*/ 4342053 h 4342053"/>
              <a:gd name="connsiteX3" fmla="*/ 0 w 5006151"/>
              <a:gd name="connsiteY3" fmla="*/ 4342053 h 4342053"/>
              <a:gd name="connsiteX4" fmla="*/ 0 w 5006151"/>
              <a:gd name="connsiteY4" fmla="*/ 0 h 4342053"/>
              <a:gd name="connsiteX0" fmla="*/ 0 w 4981437"/>
              <a:gd name="connsiteY0" fmla="*/ 0 h 4342053"/>
              <a:gd name="connsiteX1" fmla="*/ 4981437 w 4981437"/>
              <a:gd name="connsiteY1" fmla="*/ 15898 h 4342053"/>
              <a:gd name="connsiteX2" fmla="*/ 3984390 w 4981437"/>
              <a:gd name="connsiteY2" fmla="*/ 4342053 h 4342053"/>
              <a:gd name="connsiteX3" fmla="*/ 0 w 4981437"/>
              <a:gd name="connsiteY3" fmla="*/ 4342053 h 4342053"/>
              <a:gd name="connsiteX4" fmla="*/ 0 w 4981437"/>
              <a:gd name="connsiteY4" fmla="*/ 0 h 4342053"/>
              <a:gd name="connsiteX0" fmla="*/ 0 w 4981437"/>
              <a:gd name="connsiteY0" fmla="*/ 0 h 4342053"/>
              <a:gd name="connsiteX1" fmla="*/ 4981437 w 4981437"/>
              <a:gd name="connsiteY1" fmla="*/ 880 h 4342053"/>
              <a:gd name="connsiteX2" fmla="*/ 3984390 w 4981437"/>
              <a:gd name="connsiteY2" fmla="*/ 4342053 h 4342053"/>
              <a:gd name="connsiteX3" fmla="*/ 0 w 4981437"/>
              <a:gd name="connsiteY3" fmla="*/ 4342053 h 4342053"/>
              <a:gd name="connsiteX4" fmla="*/ 0 w 4981437"/>
              <a:gd name="connsiteY4" fmla="*/ 0 h 4342053"/>
              <a:gd name="connsiteX0" fmla="*/ 0 w 4981437"/>
              <a:gd name="connsiteY0" fmla="*/ 0 h 4342053"/>
              <a:gd name="connsiteX1" fmla="*/ 4981437 w 4981437"/>
              <a:gd name="connsiteY1" fmla="*/ 880 h 4342053"/>
              <a:gd name="connsiteX2" fmla="*/ 3984390 w 4981437"/>
              <a:gd name="connsiteY2" fmla="*/ 4342053 h 4342053"/>
              <a:gd name="connsiteX3" fmla="*/ 0 w 4981437"/>
              <a:gd name="connsiteY3" fmla="*/ 4154330 h 4342053"/>
              <a:gd name="connsiteX4" fmla="*/ 0 w 4981437"/>
              <a:gd name="connsiteY4" fmla="*/ 0 h 4342053"/>
              <a:gd name="connsiteX0" fmla="*/ 0 w 4981437"/>
              <a:gd name="connsiteY0" fmla="*/ 0 h 4176857"/>
              <a:gd name="connsiteX1" fmla="*/ 4981437 w 4981437"/>
              <a:gd name="connsiteY1" fmla="*/ 880 h 4176857"/>
              <a:gd name="connsiteX2" fmla="*/ 4009104 w 4981437"/>
              <a:gd name="connsiteY2" fmla="*/ 4176857 h 4176857"/>
              <a:gd name="connsiteX3" fmla="*/ 0 w 4981437"/>
              <a:gd name="connsiteY3" fmla="*/ 4154330 h 4176857"/>
              <a:gd name="connsiteX4" fmla="*/ 0 w 4981437"/>
              <a:gd name="connsiteY4" fmla="*/ 0 h 4176857"/>
              <a:gd name="connsiteX0" fmla="*/ 0 w 4981437"/>
              <a:gd name="connsiteY0" fmla="*/ 0 h 4161839"/>
              <a:gd name="connsiteX1" fmla="*/ 4981437 w 4981437"/>
              <a:gd name="connsiteY1" fmla="*/ 880 h 4161839"/>
              <a:gd name="connsiteX2" fmla="*/ 4009104 w 4981437"/>
              <a:gd name="connsiteY2" fmla="*/ 4161839 h 4161839"/>
              <a:gd name="connsiteX3" fmla="*/ 0 w 4981437"/>
              <a:gd name="connsiteY3" fmla="*/ 4154330 h 4161839"/>
              <a:gd name="connsiteX4" fmla="*/ 0 w 4981437"/>
              <a:gd name="connsiteY4" fmla="*/ 0 h 4161839"/>
              <a:gd name="connsiteX0" fmla="*/ 0 w 4981437"/>
              <a:gd name="connsiteY0" fmla="*/ 0 h 4154330"/>
              <a:gd name="connsiteX1" fmla="*/ 4981437 w 4981437"/>
              <a:gd name="connsiteY1" fmla="*/ 880 h 4154330"/>
              <a:gd name="connsiteX2" fmla="*/ 4017342 w 4981437"/>
              <a:gd name="connsiteY2" fmla="*/ 4154330 h 4154330"/>
              <a:gd name="connsiteX3" fmla="*/ 0 w 4981437"/>
              <a:gd name="connsiteY3" fmla="*/ 4154330 h 4154330"/>
              <a:gd name="connsiteX4" fmla="*/ 0 w 4981437"/>
              <a:gd name="connsiteY4" fmla="*/ 0 h 4154330"/>
              <a:gd name="connsiteX0" fmla="*/ 0 w 4981437"/>
              <a:gd name="connsiteY0" fmla="*/ 0 h 4162665"/>
              <a:gd name="connsiteX1" fmla="*/ 4981437 w 4981437"/>
              <a:gd name="connsiteY1" fmla="*/ 880 h 4162665"/>
              <a:gd name="connsiteX2" fmla="*/ 4108782 w 4981437"/>
              <a:gd name="connsiteY2" fmla="*/ 4162665 h 4162665"/>
              <a:gd name="connsiteX3" fmla="*/ 0 w 4981437"/>
              <a:gd name="connsiteY3" fmla="*/ 4154330 h 4162665"/>
              <a:gd name="connsiteX4" fmla="*/ 0 w 4981437"/>
              <a:gd name="connsiteY4" fmla="*/ 0 h 4162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81437" h="4162665">
                <a:moveTo>
                  <a:pt x="0" y="0"/>
                </a:moveTo>
                <a:lnTo>
                  <a:pt x="4981437" y="880"/>
                </a:lnTo>
                <a:lnTo>
                  <a:pt x="4108782" y="4162665"/>
                </a:lnTo>
                <a:lnTo>
                  <a:pt x="0" y="4154330"/>
                </a:lnTo>
                <a:lnTo>
                  <a:pt x="0" y="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lnSpc>
                <a:spcPct val="150000"/>
              </a:lnSpc>
              <a:defRPr sz="2400">
                <a:solidFill>
                  <a:schemeClr val="tx1"/>
                </a:solidFill>
              </a:defRPr>
            </a:lvl1pPr>
            <a:lvl2pPr>
              <a:lnSpc>
                <a:spcPct val="150000"/>
              </a:lnSpc>
              <a:defRPr sz="2000" baseline="0">
                <a:solidFill>
                  <a:schemeClr val="tx1"/>
                </a:solidFill>
              </a:defRPr>
            </a:lvl2pPr>
            <a:lvl3pPr>
              <a:lnSpc>
                <a:spcPct val="150000"/>
              </a:lnSpc>
              <a:defRPr sz="1800">
                <a:solidFill>
                  <a:schemeClr val="accent1"/>
                </a:solidFill>
              </a:defRPr>
            </a:lvl3pPr>
          </a:lstStyle>
          <a:p>
            <a:pPr lvl="0"/>
            <a:r>
              <a:rPr lang="en-US" dirty="0"/>
              <a:t>Text </a:t>
            </a:r>
            <a:r>
              <a:rPr lang="mr-IN" dirty="0"/>
              <a:t>–</a:t>
            </a:r>
            <a:r>
              <a:rPr lang="en-US" dirty="0"/>
              <a:t> Calibri 24pt</a:t>
            </a:r>
          </a:p>
          <a:p>
            <a:pPr lvl="1"/>
            <a:r>
              <a:rPr lang="en-US" dirty="0"/>
              <a:t>Second level, 20pt</a:t>
            </a:r>
          </a:p>
        </p:txBody>
      </p:sp>
      <p:grpSp>
        <p:nvGrpSpPr>
          <p:cNvPr id="8" name="Gruppe 7"/>
          <p:cNvGrpSpPr/>
          <p:nvPr userDrawn="1"/>
        </p:nvGrpSpPr>
        <p:grpSpPr>
          <a:xfrm>
            <a:off x="0" y="0"/>
            <a:ext cx="802800" cy="1052380"/>
            <a:chOff x="0" y="0"/>
            <a:chExt cx="802800" cy="1052380"/>
          </a:xfrm>
        </p:grpSpPr>
        <p:sp>
          <p:nvSpPr>
            <p:cNvPr id="9" name="Rektangel 8"/>
            <p:cNvSpPr/>
            <p:nvPr/>
          </p:nvSpPr>
          <p:spPr>
            <a:xfrm>
              <a:off x="0" y="0"/>
              <a:ext cx="802800" cy="105238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pic>
          <p:nvPicPr>
            <p:cNvPr id="10" name="Bilde 9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5400" y="543147"/>
              <a:ext cx="432000" cy="320727"/>
            </a:xfrm>
            <a:prstGeom prst="rect">
              <a:avLst/>
            </a:prstGeom>
          </p:spPr>
        </p:pic>
      </p:grpSp>
      <p:sp>
        <p:nvSpPr>
          <p:cNvPr id="13" name="Title Placeholder 14">
            <a:extLst>
              <a:ext uri="{FF2B5EF4-FFF2-40B4-BE49-F238E27FC236}">
                <a16:creationId xmlns:a16="http://schemas.microsoft.com/office/drawing/2014/main" id="{5688A7B1-9E13-3249-96D2-AC63D21F18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81946" y="1"/>
            <a:ext cx="7176441" cy="1222998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/>
          </a:bodyPr>
          <a:lstStyle>
            <a:lvl1pPr>
              <a:defRPr sz="3600" b="1" baseline="0">
                <a:latin typeface="+mn-lt"/>
              </a:defRPr>
            </a:lvl1pPr>
          </a:lstStyle>
          <a:p>
            <a:r>
              <a:rPr lang="nb-NO" dirty="0"/>
              <a:t>Enter Agenda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755023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63">
          <p15:clr>
            <a:srgbClr val="FBAE40"/>
          </p15:clr>
        </p15:guide>
        <p15:guide id="2" pos="733">
          <p15:clr>
            <a:srgbClr val="FBAE40"/>
          </p15:clr>
        </p15:guide>
        <p15:guide id="3" pos="506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(og kun de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F96854A2-8C74-BA42-92C9-48619FA5F0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29" y="1737"/>
            <a:ext cx="12192000" cy="6855683"/>
          </a:xfrm>
          <a:prstGeom prst="rect">
            <a:avLst/>
          </a:prstGeom>
        </p:spPr>
      </p:pic>
      <p:sp>
        <p:nvSpPr>
          <p:cNvPr id="20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1079725" y="1425791"/>
            <a:ext cx="5531627" cy="4573526"/>
          </a:xfrm>
          <a:custGeom>
            <a:avLst/>
            <a:gdLst>
              <a:gd name="connsiteX0" fmla="*/ 0 w 5481348"/>
              <a:gd name="connsiteY0" fmla="*/ 0 h 4342053"/>
              <a:gd name="connsiteX1" fmla="*/ 5481348 w 5481348"/>
              <a:gd name="connsiteY1" fmla="*/ 0 h 4342053"/>
              <a:gd name="connsiteX2" fmla="*/ 5481348 w 5481348"/>
              <a:gd name="connsiteY2" fmla="*/ 4342053 h 4342053"/>
              <a:gd name="connsiteX3" fmla="*/ 0 w 5481348"/>
              <a:gd name="connsiteY3" fmla="*/ 4342053 h 4342053"/>
              <a:gd name="connsiteX4" fmla="*/ 0 w 5481348"/>
              <a:gd name="connsiteY4" fmla="*/ 0 h 4342053"/>
              <a:gd name="connsiteX0" fmla="*/ 0 w 5481348"/>
              <a:gd name="connsiteY0" fmla="*/ 0 h 4342053"/>
              <a:gd name="connsiteX1" fmla="*/ 5481348 w 5481348"/>
              <a:gd name="connsiteY1" fmla="*/ 0 h 4342053"/>
              <a:gd name="connsiteX2" fmla="*/ 4467557 w 5481348"/>
              <a:gd name="connsiteY2" fmla="*/ 4342053 h 4342053"/>
              <a:gd name="connsiteX3" fmla="*/ 0 w 5481348"/>
              <a:gd name="connsiteY3" fmla="*/ 4342053 h 4342053"/>
              <a:gd name="connsiteX4" fmla="*/ 0 w 5481348"/>
              <a:gd name="connsiteY4" fmla="*/ 0 h 4342053"/>
              <a:gd name="connsiteX0" fmla="*/ 0 w 5381957"/>
              <a:gd name="connsiteY0" fmla="*/ 0 h 4342053"/>
              <a:gd name="connsiteX1" fmla="*/ 5381957 w 5381957"/>
              <a:gd name="connsiteY1" fmla="*/ 9939 h 4342053"/>
              <a:gd name="connsiteX2" fmla="*/ 4467557 w 5381957"/>
              <a:gd name="connsiteY2" fmla="*/ 4342053 h 4342053"/>
              <a:gd name="connsiteX3" fmla="*/ 0 w 5381957"/>
              <a:gd name="connsiteY3" fmla="*/ 4342053 h 4342053"/>
              <a:gd name="connsiteX4" fmla="*/ 0 w 5381957"/>
              <a:gd name="connsiteY4" fmla="*/ 0 h 4342053"/>
              <a:gd name="connsiteX0" fmla="*/ 0 w 5381957"/>
              <a:gd name="connsiteY0" fmla="*/ 0 h 4342053"/>
              <a:gd name="connsiteX1" fmla="*/ 5381957 w 5381957"/>
              <a:gd name="connsiteY1" fmla="*/ 9939 h 4342053"/>
              <a:gd name="connsiteX2" fmla="*/ 4388044 w 5381957"/>
              <a:gd name="connsiteY2" fmla="*/ 4342053 h 4342053"/>
              <a:gd name="connsiteX3" fmla="*/ 0 w 5381957"/>
              <a:gd name="connsiteY3" fmla="*/ 4342053 h 4342053"/>
              <a:gd name="connsiteX4" fmla="*/ 0 w 5381957"/>
              <a:gd name="connsiteY4" fmla="*/ 0 h 4342053"/>
              <a:gd name="connsiteX0" fmla="*/ 0 w 5352140"/>
              <a:gd name="connsiteY0" fmla="*/ 0 h 4342053"/>
              <a:gd name="connsiteX1" fmla="*/ 5352140 w 5352140"/>
              <a:gd name="connsiteY1" fmla="*/ 18999 h 4342053"/>
              <a:gd name="connsiteX2" fmla="*/ 4388044 w 5352140"/>
              <a:gd name="connsiteY2" fmla="*/ 4342053 h 4342053"/>
              <a:gd name="connsiteX3" fmla="*/ 0 w 5352140"/>
              <a:gd name="connsiteY3" fmla="*/ 4342053 h 4342053"/>
              <a:gd name="connsiteX4" fmla="*/ 0 w 5352140"/>
              <a:gd name="connsiteY4" fmla="*/ 0 h 4342053"/>
              <a:gd name="connsiteX0" fmla="*/ 0 w 5352140"/>
              <a:gd name="connsiteY0" fmla="*/ 0 h 4342053"/>
              <a:gd name="connsiteX1" fmla="*/ 5352140 w 5352140"/>
              <a:gd name="connsiteY1" fmla="*/ 880 h 4342053"/>
              <a:gd name="connsiteX2" fmla="*/ 4388044 w 5352140"/>
              <a:gd name="connsiteY2" fmla="*/ 4342053 h 4342053"/>
              <a:gd name="connsiteX3" fmla="*/ 0 w 5352140"/>
              <a:gd name="connsiteY3" fmla="*/ 4342053 h 4342053"/>
              <a:gd name="connsiteX4" fmla="*/ 0 w 5352140"/>
              <a:gd name="connsiteY4" fmla="*/ 0 h 4342053"/>
              <a:gd name="connsiteX0" fmla="*/ 0 w 5352140"/>
              <a:gd name="connsiteY0" fmla="*/ 0 h 4342053"/>
              <a:gd name="connsiteX1" fmla="*/ 5352140 w 5352140"/>
              <a:gd name="connsiteY1" fmla="*/ 880 h 4342053"/>
              <a:gd name="connsiteX2" fmla="*/ 3984390 w 5352140"/>
              <a:gd name="connsiteY2" fmla="*/ 4342053 h 4342053"/>
              <a:gd name="connsiteX3" fmla="*/ 0 w 5352140"/>
              <a:gd name="connsiteY3" fmla="*/ 4342053 h 4342053"/>
              <a:gd name="connsiteX4" fmla="*/ 0 w 5352140"/>
              <a:gd name="connsiteY4" fmla="*/ 0 h 4342053"/>
              <a:gd name="connsiteX0" fmla="*/ 0 w 5006151"/>
              <a:gd name="connsiteY0" fmla="*/ 0 h 4342053"/>
              <a:gd name="connsiteX1" fmla="*/ 5006151 w 5006151"/>
              <a:gd name="connsiteY1" fmla="*/ 8389 h 4342053"/>
              <a:gd name="connsiteX2" fmla="*/ 3984390 w 5006151"/>
              <a:gd name="connsiteY2" fmla="*/ 4342053 h 4342053"/>
              <a:gd name="connsiteX3" fmla="*/ 0 w 5006151"/>
              <a:gd name="connsiteY3" fmla="*/ 4342053 h 4342053"/>
              <a:gd name="connsiteX4" fmla="*/ 0 w 5006151"/>
              <a:gd name="connsiteY4" fmla="*/ 0 h 4342053"/>
              <a:gd name="connsiteX0" fmla="*/ 0 w 4981437"/>
              <a:gd name="connsiteY0" fmla="*/ 0 h 4342053"/>
              <a:gd name="connsiteX1" fmla="*/ 4981437 w 4981437"/>
              <a:gd name="connsiteY1" fmla="*/ 15898 h 4342053"/>
              <a:gd name="connsiteX2" fmla="*/ 3984390 w 4981437"/>
              <a:gd name="connsiteY2" fmla="*/ 4342053 h 4342053"/>
              <a:gd name="connsiteX3" fmla="*/ 0 w 4981437"/>
              <a:gd name="connsiteY3" fmla="*/ 4342053 h 4342053"/>
              <a:gd name="connsiteX4" fmla="*/ 0 w 4981437"/>
              <a:gd name="connsiteY4" fmla="*/ 0 h 4342053"/>
              <a:gd name="connsiteX0" fmla="*/ 0 w 4981437"/>
              <a:gd name="connsiteY0" fmla="*/ 0 h 4342053"/>
              <a:gd name="connsiteX1" fmla="*/ 4981437 w 4981437"/>
              <a:gd name="connsiteY1" fmla="*/ 880 h 4342053"/>
              <a:gd name="connsiteX2" fmla="*/ 3984390 w 4981437"/>
              <a:gd name="connsiteY2" fmla="*/ 4342053 h 4342053"/>
              <a:gd name="connsiteX3" fmla="*/ 0 w 4981437"/>
              <a:gd name="connsiteY3" fmla="*/ 4342053 h 4342053"/>
              <a:gd name="connsiteX4" fmla="*/ 0 w 4981437"/>
              <a:gd name="connsiteY4" fmla="*/ 0 h 4342053"/>
              <a:gd name="connsiteX0" fmla="*/ 0 w 4981437"/>
              <a:gd name="connsiteY0" fmla="*/ 0 h 4342053"/>
              <a:gd name="connsiteX1" fmla="*/ 4981437 w 4981437"/>
              <a:gd name="connsiteY1" fmla="*/ 880 h 4342053"/>
              <a:gd name="connsiteX2" fmla="*/ 3984390 w 4981437"/>
              <a:gd name="connsiteY2" fmla="*/ 4342053 h 4342053"/>
              <a:gd name="connsiteX3" fmla="*/ 0 w 4981437"/>
              <a:gd name="connsiteY3" fmla="*/ 4154330 h 4342053"/>
              <a:gd name="connsiteX4" fmla="*/ 0 w 4981437"/>
              <a:gd name="connsiteY4" fmla="*/ 0 h 4342053"/>
              <a:gd name="connsiteX0" fmla="*/ 0 w 4981437"/>
              <a:gd name="connsiteY0" fmla="*/ 0 h 4176857"/>
              <a:gd name="connsiteX1" fmla="*/ 4981437 w 4981437"/>
              <a:gd name="connsiteY1" fmla="*/ 880 h 4176857"/>
              <a:gd name="connsiteX2" fmla="*/ 4009104 w 4981437"/>
              <a:gd name="connsiteY2" fmla="*/ 4176857 h 4176857"/>
              <a:gd name="connsiteX3" fmla="*/ 0 w 4981437"/>
              <a:gd name="connsiteY3" fmla="*/ 4154330 h 4176857"/>
              <a:gd name="connsiteX4" fmla="*/ 0 w 4981437"/>
              <a:gd name="connsiteY4" fmla="*/ 0 h 4176857"/>
              <a:gd name="connsiteX0" fmla="*/ 0 w 4981437"/>
              <a:gd name="connsiteY0" fmla="*/ 0 h 4161839"/>
              <a:gd name="connsiteX1" fmla="*/ 4981437 w 4981437"/>
              <a:gd name="connsiteY1" fmla="*/ 880 h 4161839"/>
              <a:gd name="connsiteX2" fmla="*/ 4009104 w 4981437"/>
              <a:gd name="connsiteY2" fmla="*/ 4161839 h 4161839"/>
              <a:gd name="connsiteX3" fmla="*/ 0 w 4981437"/>
              <a:gd name="connsiteY3" fmla="*/ 4154330 h 4161839"/>
              <a:gd name="connsiteX4" fmla="*/ 0 w 4981437"/>
              <a:gd name="connsiteY4" fmla="*/ 0 h 4161839"/>
              <a:gd name="connsiteX0" fmla="*/ 0 w 4981437"/>
              <a:gd name="connsiteY0" fmla="*/ 0 h 4154330"/>
              <a:gd name="connsiteX1" fmla="*/ 4981437 w 4981437"/>
              <a:gd name="connsiteY1" fmla="*/ 880 h 4154330"/>
              <a:gd name="connsiteX2" fmla="*/ 4017342 w 4981437"/>
              <a:gd name="connsiteY2" fmla="*/ 4154330 h 4154330"/>
              <a:gd name="connsiteX3" fmla="*/ 0 w 4981437"/>
              <a:gd name="connsiteY3" fmla="*/ 4154330 h 4154330"/>
              <a:gd name="connsiteX4" fmla="*/ 0 w 4981437"/>
              <a:gd name="connsiteY4" fmla="*/ 0 h 4154330"/>
              <a:gd name="connsiteX0" fmla="*/ 0 w 4981437"/>
              <a:gd name="connsiteY0" fmla="*/ 0 h 4162665"/>
              <a:gd name="connsiteX1" fmla="*/ 4981437 w 4981437"/>
              <a:gd name="connsiteY1" fmla="*/ 880 h 4162665"/>
              <a:gd name="connsiteX2" fmla="*/ 4108782 w 4981437"/>
              <a:gd name="connsiteY2" fmla="*/ 4162665 h 4162665"/>
              <a:gd name="connsiteX3" fmla="*/ 0 w 4981437"/>
              <a:gd name="connsiteY3" fmla="*/ 4154330 h 4162665"/>
              <a:gd name="connsiteX4" fmla="*/ 0 w 4981437"/>
              <a:gd name="connsiteY4" fmla="*/ 0 h 4162665"/>
              <a:gd name="connsiteX0" fmla="*/ 0 w 5531627"/>
              <a:gd name="connsiteY0" fmla="*/ 6184 h 4168849"/>
              <a:gd name="connsiteX1" fmla="*/ 5531627 w 5531627"/>
              <a:gd name="connsiteY1" fmla="*/ 0 h 4168849"/>
              <a:gd name="connsiteX2" fmla="*/ 4108782 w 5531627"/>
              <a:gd name="connsiteY2" fmla="*/ 4168849 h 4168849"/>
              <a:gd name="connsiteX3" fmla="*/ 0 w 5531627"/>
              <a:gd name="connsiteY3" fmla="*/ 4160514 h 4168849"/>
              <a:gd name="connsiteX4" fmla="*/ 0 w 5531627"/>
              <a:gd name="connsiteY4" fmla="*/ 6184 h 4168849"/>
              <a:gd name="connsiteX0" fmla="*/ 0 w 5531627"/>
              <a:gd name="connsiteY0" fmla="*/ 6184 h 4168849"/>
              <a:gd name="connsiteX1" fmla="*/ 5531627 w 5531627"/>
              <a:gd name="connsiteY1" fmla="*/ 0 h 4168849"/>
              <a:gd name="connsiteX2" fmla="*/ 4565982 w 5531627"/>
              <a:gd name="connsiteY2" fmla="*/ 4168849 h 4168849"/>
              <a:gd name="connsiteX3" fmla="*/ 0 w 5531627"/>
              <a:gd name="connsiteY3" fmla="*/ 4160514 h 4168849"/>
              <a:gd name="connsiteX4" fmla="*/ 0 w 5531627"/>
              <a:gd name="connsiteY4" fmla="*/ 6184 h 4168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31627" h="4168849">
                <a:moveTo>
                  <a:pt x="0" y="6184"/>
                </a:moveTo>
                <a:lnTo>
                  <a:pt x="5531627" y="0"/>
                </a:lnTo>
                <a:lnTo>
                  <a:pt x="4565982" y="4168849"/>
                </a:lnTo>
                <a:lnTo>
                  <a:pt x="0" y="4160514"/>
                </a:lnTo>
                <a:lnTo>
                  <a:pt x="0" y="6184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>
              <a:lnSpc>
                <a:spcPct val="150000"/>
              </a:lnSpc>
              <a:defRPr sz="2400">
                <a:solidFill>
                  <a:schemeClr val="bg1"/>
                </a:solidFill>
              </a:defRPr>
            </a:lvl1pPr>
            <a:lvl2pPr>
              <a:lnSpc>
                <a:spcPct val="150000"/>
              </a:lnSpc>
              <a:defRPr sz="2000" baseline="0">
                <a:solidFill>
                  <a:schemeClr val="bg1"/>
                </a:solidFill>
              </a:defRPr>
            </a:lvl2pPr>
            <a:lvl3pPr>
              <a:lnSpc>
                <a:spcPct val="150000"/>
              </a:lnSpc>
              <a:defRPr sz="1800">
                <a:solidFill>
                  <a:schemeClr val="accent1"/>
                </a:solidFill>
              </a:defRPr>
            </a:lvl3pPr>
          </a:lstStyle>
          <a:p>
            <a:pPr lvl="0"/>
            <a:r>
              <a:rPr lang="en-US" dirty="0"/>
              <a:t>Text </a:t>
            </a:r>
            <a:r>
              <a:rPr lang="mr-IN" dirty="0"/>
              <a:t>–</a:t>
            </a:r>
            <a:r>
              <a:rPr lang="en-US" dirty="0"/>
              <a:t> Calibri 24pt</a:t>
            </a:r>
          </a:p>
          <a:p>
            <a:pPr lvl="1"/>
            <a:r>
              <a:rPr lang="en-US" dirty="0"/>
              <a:t>Second level, 20pt</a:t>
            </a:r>
          </a:p>
        </p:txBody>
      </p:sp>
      <p:grpSp>
        <p:nvGrpSpPr>
          <p:cNvPr id="8" name="Gruppe 7"/>
          <p:cNvGrpSpPr/>
          <p:nvPr userDrawn="1"/>
        </p:nvGrpSpPr>
        <p:grpSpPr>
          <a:xfrm>
            <a:off x="0" y="0"/>
            <a:ext cx="802800" cy="1052380"/>
            <a:chOff x="0" y="0"/>
            <a:chExt cx="802800" cy="1052380"/>
          </a:xfrm>
        </p:grpSpPr>
        <p:sp>
          <p:nvSpPr>
            <p:cNvPr id="9" name="Rektangel 8"/>
            <p:cNvSpPr/>
            <p:nvPr/>
          </p:nvSpPr>
          <p:spPr>
            <a:xfrm>
              <a:off x="0" y="0"/>
              <a:ext cx="802800" cy="105238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pic>
          <p:nvPicPr>
            <p:cNvPr id="10" name="Bilde 9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5400" y="543147"/>
              <a:ext cx="432000" cy="320727"/>
            </a:xfrm>
            <a:prstGeom prst="rect">
              <a:avLst/>
            </a:prstGeom>
          </p:spPr>
        </p:pic>
      </p:grpSp>
      <p:sp>
        <p:nvSpPr>
          <p:cNvPr id="12" name="Title Placeholder 14">
            <a:extLst>
              <a:ext uri="{FF2B5EF4-FFF2-40B4-BE49-F238E27FC236}">
                <a16:creationId xmlns:a16="http://schemas.microsoft.com/office/drawing/2014/main" id="{57BC817D-1357-334C-B116-0E6CADFC3A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81946" y="0"/>
            <a:ext cx="7176441" cy="1210837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/>
          </a:bodyPr>
          <a:lstStyle>
            <a:lvl1pPr>
              <a:defRPr sz="3600" b="1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nb-NO" dirty="0"/>
              <a:t>Enter Agenda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596213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63" userDrawn="1">
          <p15:clr>
            <a:srgbClr val="FBAE40"/>
          </p15:clr>
        </p15:guide>
        <p15:guide id="2" pos="733" userDrawn="1">
          <p15:clr>
            <a:srgbClr val="FBAE40"/>
          </p15:clr>
        </p15:guide>
        <p15:guide id="3" pos="506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e 4"/>
          <p:cNvGrpSpPr/>
          <p:nvPr userDrawn="1"/>
        </p:nvGrpSpPr>
        <p:grpSpPr>
          <a:xfrm>
            <a:off x="0" y="0"/>
            <a:ext cx="802800" cy="1052380"/>
            <a:chOff x="0" y="0"/>
            <a:chExt cx="802800" cy="1052380"/>
          </a:xfrm>
        </p:grpSpPr>
        <p:sp>
          <p:nvSpPr>
            <p:cNvPr id="6" name="Rektangel 5"/>
            <p:cNvSpPr/>
            <p:nvPr/>
          </p:nvSpPr>
          <p:spPr>
            <a:xfrm>
              <a:off x="0" y="0"/>
              <a:ext cx="802800" cy="105238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pic>
          <p:nvPicPr>
            <p:cNvPr id="7" name="Bilde 6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5400" y="543147"/>
              <a:ext cx="432000" cy="320727"/>
            </a:xfrm>
            <a:prstGeom prst="rect">
              <a:avLst/>
            </a:prstGeom>
          </p:spPr>
        </p:pic>
      </p:grp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20844CDF-4E2C-A648-B2C5-BD63BCF1CF1C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1110528" y="1355725"/>
            <a:ext cx="10278195" cy="50831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nb-NO"/>
              <a:t>Text wide – Calibri 24pt</a:t>
            </a:r>
          </a:p>
          <a:p>
            <a:pPr lvl="1"/>
            <a:r>
              <a:rPr lang="nb-NO"/>
              <a:t>Second level 20pt</a:t>
            </a:r>
          </a:p>
          <a:p>
            <a:pPr lvl="2"/>
            <a:r>
              <a:rPr lang="nb-NO"/>
              <a:t>Third level 18pt</a:t>
            </a:r>
            <a:endParaRPr/>
          </a:p>
        </p:txBody>
      </p:sp>
      <p:sp>
        <p:nvSpPr>
          <p:cNvPr id="8" name="Title Placeholder 14">
            <a:extLst>
              <a:ext uri="{FF2B5EF4-FFF2-40B4-BE49-F238E27FC236}">
                <a16:creationId xmlns:a16="http://schemas.microsoft.com/office/drawing/2014/main" id="{FE6DCF48-808E-4141-BBD8-D0D50074333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10527" y="0"/>
            <a:ext cx="10278197" cy="1218457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/>
          </a:bodyPr>
          <a:lstStyle>
            <a:lvl1pPr>
              <a:defRPr sz="3600" b="1" baseline="0">
                <a:latin typeface="+mn-lt"/>
              </a:defRPr>
            </a:lvl1pPr>
          </a:lstStyle>
          <a:p>
            <a:r>
              <a:rPr lang="nb-NO" dirty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86761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663" userDrawn="1">
          <p15:clr>
            <a:srgbClr val="FBAE40"/>
          </p15:clr>
        </p15:guide>
        <p15:guide id="4" pos="756" userDrawn="1">
          <p15:clr>
            <a:srgbClr val="FBAE40"/>
          </p15:clr>
        </p15:guide>
        <p15:guide id="5" pos="7174" userDrawn="1">
          <p15:clr>
            <a:srgbClr val="FBAE40"/>
          </p15:clr>
        </p15:guide>
        <p15:guide id="6" orient="horz" pos="4042" userDrawn="1">
          <p15:clr>
            <a:srgbClr val="FBAE40"/>
          </p15:clr>
        </p15:guide>
        <p15:guide id="7" orient="horz" pos="164" userDrawn="1">
          <p15:clr>
            <a:srgbClr val="FBAE40"/>
          </p15:clr>
        </p15:guide>
        <p15:guide id="8" pos="7423" userDrawn="1">
          <p15:clr>
            <a:srgbClr val="FBAE40"/>
          </p15:clr>
        </p15:guide>
        <p15:guide id="9" pos="506" userDrawn="1">
          <p15:clr>
            <a:srgbClr val="FBAE40"/>
          </p15:clr>
        </p15:guide>
        <p15:guide id="10" orient="horz" pos="1071" userDrawn="1">
          <p15:clr>
            <a:srgbClr val="FBAE40"/>
          </p15:clr>
        </p15:guide>
        <p15:guide id="11" pos="257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de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e 4"/>
          <p:cNvGrpSpPr/>
          <p:nvPr userDrawn="1"/>
        </p:nvGrpSpPr>
        <p:grpSpPr>
          <a:xfrm>
            <a:off x="0" y="0"/>
            <a:ext cx="802800" cy="1052380"/>
            <a:chOff x="0" y="0"/>
            <a:chExt cx="802800" cy="1052380"/>
          </a:xfrm>
        </p:grpSpPr>
        <p:sp>
          <p:nvSpPr>
            <p:cNvPr id="6" name="Rektangel 5"/>
            <p:cNvSpPr/>
            <p:nvPr/>
          </p:nvSpPr>
          <p:spPr>
            <a:xfrm>
              <a:off x="0" y="0"/>
              <a:ext cx="802800" cy="105238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pic>
          <p:nvPicPr>
            <p:cNvPr id="7" name="Bilde 6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5400" y="543147"/>
              <a:ext cx="432000" cy="320727"/>
            </a:xfrm>
            <a:prstGeom prst="rect">
              <a:avLst/>
            </a:prstGeom>
          </p:spPr>
        </p:pic>
      </p:grp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226AC55D-E4B0-5340-BE16-E547E7F1C31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8550" y="1194018"/>
            <a:ext cx="10290175" cy="400110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b="1">
                <a:solidFill>
                  <a:schemeClr val="accent1"/>
                </a:solidFill>
              </a:defRPr>
            </a:lvl2pPr>
            <a:lvl3pPr marL="914400" indent="0">
              <a:buNone/>
              <a:defRPr b="1">
                <a:solidFill>
                  <a:schemeClr val="accent1"/>
                </a:solidFill>
              </a:defRPr>
            </a:lvl3pPr>
            <a:lvl4pPr marL="1371600" indent="0">
              <a:buNone/>
              <a:defRPr b="1">
                <a:solidFill>
                  <a:schemeClr val="accent1"/>
                </a:solidFill>
              </a:defRPr>
            </a:lvl4pPr>
            <a:lvl5pPr marL="1828800" indent="0">
              <a:buNone/>
              <a:defRPr b="1">
                <a:solidFill>
                  <a:schemeClr val="accent1"/>
                </a:solidFill>
              </a:defRPr>
            </a:lvl5pPr>
          </a:lstStyle>
          <a:p>
            <a:pPr lvl="0"/>
            <a:r>
              <a:rPr lang="nb-NO"/>
              <a:t>Subtitle in red</a:t>
            </a:r>
          </a:p>
        </p:txBody>
      </p:sp>
      <p:sp>
        <p:nvSpPr>
          <p:cNvPr id="9" name="Plassholder for innhold 2">
            <a:extLst>
              <a:ext uri="{FF2B5EF4-FFF2-40B4-BE49-F238E27FC236}">
                <a16:creationId xmlns:a16="http://schemas.microsoft.com/office/drawing/2014/main" id="{50CC959F-F31A-B645-B67F-AF4DD80624E9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1110528" y="1905916"/>
            <a:ext cx="10278195" cy="444839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nb-NO"/>
              <a:t>Text wide – Calibri 24pt</a:t>
            </a:r>
          </a:p>
          <a:p>
            <a:pPr lvl="1"/>
            <a:r>
              <a:rPr lang="nb-NO"/>
              <a:t>Second level 20pt</a:t>
            </a:r>
          </a:p>
          <a:p>
            <a:pPr lvl="2"/>
            <a:r>
              <a:rPr lang="nb-NO"/>
              <a:t>Third level 18pt</a:t>
            </a:r>
            <a:endParaRPr/>
          </a:p>
        </p:txBody>
      </p:sp>
      <p:sp>
        <p:nvSpPr>
          <p:cNvPr id="8" name="Title Placeholder 14">
            <a:extLst>
              <a:ext uri="{FF2B5EF4-FFF2-40B4-BE49-F238E27FC236}">
                <a16:creationId xmlns:a16="http://schemas.microsoft.com/office/drawing/2014/main" id="{C44FB90D-B494-C042-A384-692870530A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10527" y="0"/>
            <a:ext cx="10278197" cy="1218457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/>
          </a:bodyPr>
          <a:lstStyle>
            <a:lvl1pPr>
              <a:defRPr sz="3600" b="1" baseline="0">
                <a:latin typeface="+mn-lt"/>
              </a:defRPr>
            </a:lvl1pPr>
          </a:lstStyle>
          <a:p>
            <a:r>
              <a:rPr lang="nb-NO" dirty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681428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pos="756">
          <p15:clr>
            <a:srgbClr val="FBAE40"/>
          </p15:clr>
        </p15:guide>
        <p15:guide id="5" pos="7174">
          <p15:clr>
            <a:srgbClr val="FBAE40"/>
          </p15:clr>
        </p15:guide>
        <p15:guide id="6" orient="horz" pos="4042">
          <p15:clr>
            <a:srgbClr val="FBAE40"/>
          </p15:clr>
        </p15:guide>
        <p15:guide id="7" orient="horz" pos="164">
          <p15:clr>
            <a:srgbClr val="FBAE40"/>
          </p15:clr>
        </p15:guide>
        <p15:guide id="8" pos="7423">
          <p15:clr>
            <a:srgbClr val="FBAE40"/>
          </p15:clr>
        </p15:guide>
        <p15:guide id="9" pos="506">
          <p15:clr>
            <a:srgbClr val="FBAE40"/>
          </p15:clr>
        </p15:guide>
        <p15:guide id="10" orient="horz" pos="1071">
          <p15:clr>
            <a:srgbClr val="FBAE40"/>
          </p15:clr>
        </p15:guide>
        <p15:guide id="11" pos="257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 integra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5400" y="208911"/>
            <a:ext cx="432000" cy="320727"/>
          </a:xfrm>
          <a:prstGeom prst="rect">
            <a:avLst/>
          </a:prstGeom>
        </p:spPr>
      </p:pic>
      <p:sp>
        <p:nvSpPr>
          <p:cNvPr id="8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1101496" y="1610903"/>
            <a:ext cx="10287229" cy="4295832"/>
          </a:xfrm>
          <a:prstGeom prst="rect">
            <a:avLst/>
          </a:prstGeom>
        </p:spPr>
        <p:txBody>
          <a:bodyPr numCol="2" spcCol="720000"/>
          <a:lstStyle>
            <a:lvl1pPr marL="0" indent="0">
              <a:buNone/>
              <a:defRPr sz="2400"/>
            </a:lvl1pPr>
            <a:lvl2pPr marL="800100" indent="-342900">
              <a:buFont typeface="Arial" charset="0"/>
              <a:buChar char="•"/>
              <a:defRPr sz="2000"/>
            </a:lvl2pPr>
            <a:lvl3pPr marL="1200150" indent="-285750">
              <a:buFont typeface="Arial" charset="0"/>
              <a:buChar char="•"/>
              <a:defRPr sz="1800"/>
            </a:lvl3pPr>
          </a:lstStyle>
          <a:p>
            <a:pPr lvl="0"/>
            <a:r>
              <a:rPr lang="en-US" dirty="0"/>
              <a:t>2 columns </a:t>
            </a:r>
            <a:r>
              <a:rPr lang="nb-NO" dirty="0"/>
              <a:t> </a:t>
            </a:r>
            <a:br>
              <a:rPr lang="nb-NO" dirty="0"/>
            </a:br>
            <a:r>
              <a:rPr lang="nb-NO" dirty="0"/>
              <a:t>(text automatic goes to column 2 once you have filled column 1)</a:t>
            </a:r>
            <a:endParaRPr lang="en-US" dirty="0"/>
          </a:p>
          <a:p>
            <a:pPr lvl="1"/>
            <a:r>
              <a:rPr lang="en-US" dirty="0"/>
              <a:t>Second level 20pt</a:t>
            </a:r>
          </a:p>
          <a:p>
            <a:pPr lvl="2"/>
            <a:r>
              <a:rPr lang="en-US" dirty="0" err="1"/>
              <a:t>Third level </a:t>
            </a:r>
            <a:r>
              <a:rPr lang="en-US" dirty="0"/>
              <a:t>18pt</a:t>
            </a:r>
          </a:p>
        </p:txBody>
      </p:sp>
      <p:grpSp>
        <p:nvGrpSpPr>
          <p:cNvPr id="11" name="Gruppe 10"/>
          <p:cNvGrpSpPr/>
          <p:nvPr userDrawn="1"/>
        </p:nvGrpSpPr>
        <p:grpSpPr>
          <a:xfrm>
            <a:off x="0" y="0"/>
            <a:ext cx="802800" cy="1052380"/>
            <a:chOff x="0" y="0"/>
            <a:chExt cx="802800" cy="1052380"/>
          </a:xfrm>
        </p:grpSpPr>
        <p:sp>
          <p:nvSpPr>
            <p:cNvPr id="12" name="Rektangel 11"/>
            <p:cNvSpPr/>
            <p:nvPr/>
          </p:nvSpPr>
          <p:spPr>
            <a:xfrm>
              <a:off x="0" y="0"/>
              <a:ext cx="802800" cy="105238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pic>
          <p:nvPicPr>
            <p:cNvPr id="13" name="Bilde 12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5400" y="543147"/>
              <a:ext cx="432000" cy="320727"/>
            </a:xfrm>
            <a:prstGeom prst="rect">
              <a:avLst/>
            </a:prstGeom>
          </p:spPr>
        </p:pic>
      </p:grpSp>
      <p:sp>
        <p:nvSpPr>
          <p:cNvPr id="10" name="Title Placeholder 14">
            <a:extLst>
              <a:ext uri="{FF2B5EF4-FFF2-40B4-BE49-F238E27FC236}">
                <a16:creationId xmlns:a16="http://schemas.microsoft.com/office/drawing/2014/main" id="{12A39048-1DCB-4447-BB6C-465BCE728C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10527" y="0"/>
            <a:ext cx="10278197" cy="1218457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/>
          </a:bodyPr>
          <a:lstStyle>
            <a:lvl1pPr>
              <a:defRPr sz="3600" b="1" baseline="0">
                <a:latin typeface="+mn-lt"/>
              </a:defRPr>
            </a:lvl1pPr>
          </a:lstStyle>
          <a:p>
            <a:r>
              <a:rPr lang="nb-NO" dirty="0"/>
              <a:t>Title</a:t>
            </a:r>
            <a:endParaRPr lang="en-US" dirty="0"/>
          </a:p>
        </p:txBody>
      </p:sp>
    </p:spTree>
    <p:extLst/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pos="756">
          <p15:clr>
            <a:srgbClr val="FBAE40"/>
          </p15:clr>
        </p15:guide>
        <p15:guide id="5" pos="7174">
          <p15:clr>
            <a:srgbClr val="FBAE40"/>
          </p15:clr>
        </p15:guide>
        <p15:guide id="6" orient="horz" pos="4042">
          <p15:clr>
            <a:srgbClr val="FBAE40"/>
          </p15:clr>
        </p15:guide>
        <p15:guide id="7" orient="horz" pos="119">
          <p15:clr>
            <a:srgbClr val="FBAE40"/>
          </p15:clr>
        </p15:guide>
        <p15:guide id="8" pos="7423">
          <p15:clr>
            <a:srgbClr val="FBAE40"/>
          </p15:clr>
        </p15:guide>
        <p15:guide id="9" pos="506">
          <p15:clr>
            <a:srgbClr val="FBAE40"/>
          </p15:clr>
        </p15:guide>
        <p15:guide id="10" orient="horz" pos="1071">
          <p15:clr>
            <a:srgbClr val="FBAE40"/>
          </p15:clr>
        </p15:guide>
        <p15:guide id="11" pos="257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 columns separa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pe 11"/>
          <p:cNvGrpSpPr/>
          <p:nvPr userDrawn="1"/>
        </p:nvGrpSpPr>
        <p:grpSpPr>
          <a:xfrm>
            <a:off x="0" y="0"/>
            <a:ext cx="802800" cy="1052380"/>
            <a:chOff x="0" y="0"/>
            <a:chExt cx="802800" cy="1052380"/>
          </a:xfrm>
        </p:grpSpPr>
        <p:sp>
          <p:nvSpPr>
            <p:cNvPr id="13" name="Rektangel 12"/>
            <p:cNvSpPr/>
            <p:nvPr/>
          </p:nvSpPr>
          <p:spPr>
            <a:xfrm>
              <a:off x="0" y="0"/>
              <a:ext cx="802800" cy="105238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pic>
          <p:nvPicPr>
            <p:cNvPr id="14" name="Bilde 13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5400" y="543147"/>
              <a:ext cx="432000" cy="320727"/>
            </a:xfrm>
            <a:prstGeom prst="rect">
              <a:avLst/>
            </a:prstGeom>
          </p:spPr>
        </p:pic>
      </p:grpSp>
      <p:sp>
        <p:nvSpPr>
          <p:cNvPr id="8" name="Plassholder for innhold 2">
            <a:extLst>
              <a:ext uri="{FF2B5EF4-FFF2-40B4-BE49-F238E27FC236}">
                <a16:creationId xmlns:a16="http://schemas.microsoft.com/office/drawing/2014/main" id="{057332DF-8929-F14A-95EC-BF2407FAFA07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1097943" y="1601658"/>
            <a:ext cx="4969972" cy="46800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nb-NO"/>
              <a:t>Text wide – Calibri 24pt</a:t>
            </a:r>
          </a:p>
          <a:p>
            <a:pPr lvl="1"/>
            <a:r>
              <a:rPr lang="nb-NO"/>
              <a:t>Second level 20pt</a:t>
            </a:r>
          </a:p>
          <a:p>
            <a:pPr lvl="2"/>
            <a:r>
              <a:rPr lang="nb-NO"/>
              <a:t>Third level 18pt</a:t>
            </a:r>
            <a:endParaRPr/>
          </a:p>
        </p:txBody>
      </p:sp>
      <p:sp>
        <p:nvSpPr>
          <p:cNvPr id="15" name="Plassholder for innhold 2">
            <a:extLst>
              <a:ext uri="{FF2B5EF4-FFF2-40B4-BE49-F238E27FC236}">
                <a16:creationId xmlns:a16="http://schemas.microsoft.com/office/drawing/2014/main" id="{655EA5F9-30C9-D64C-8BE4-EB68E9D35DD0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450735" y="1601658"/>
            <a:ext cx="4969972" cy="46800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nb-NO"/>
              <a:t>Text wide – Calibri 24pt</a:t>
            </a:r>
          </a:p>
          <a:p>
            <a:pPr lvl="1"/>
            <a:r>
              <a:rPr lang="nb-NO"/>
              <a:t>Second level 20pt</a:t>
            </a:r>
          </a:p>
          <a:p>
            <a:pPr lvl="2"/>
            <a:r>
              <a:rPr lang="nb-NO"/>
              <a:t>Third level 18pt</a:t>
            </a:r>
            <a:endParaRPr/>
          </a:p>
        </p:txBody>
      </p:sp>
      <p:sp>
        <p:nvSpPr>
          <p:cNvPr id="9" name="Title Placeholder 14">
            <a:extLst>
              <a:ext uri="{FF2B5EF4-FFF2-40B4-BE49-F238E27FC236}">
                <a16:creationId xmlns:a16="http://schemas.microsoft.com/office/drawing/2014/main" id="{41278682-6FE6-C649-A5DF-816B9449068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10527" y="0"/>
            <a:ext cx="10278197" cy="1218457"/>
          </a:xfrm>
          <a:prstGeom prst="rect">
            <a:avLst/>
          </a:prstGeom>
        </p:spPr>
        <p:txBody>
          <a:bodyPr vert="horz" wrap="square" lIns="91440" tIns="45720" rIns="91440" bIns="45720" rtlCol="0" anchor="b">
            <a:normAutofit/>
          </a:bodyPr>
          <a:lstStyle>
            <a:lvl1pPr>
              <a:defRPr sz="3600" b="1" baseline="0">
                <a:latin typeface="+mn-lt"/>
              </a:defRPr>
            </a:lvl1pPr>
          </a:lstStyle>
          <a:p>
            <a:r>
              <a:rPr lang="nb-NO" dirty="0"/>
              <a:t>Title</a:t>
            </a:r>
            <a:endParaRPr lang="en-US" dirty="0"/>
          </a:p>
        </p:txBody>
      </p:sp>
    </p:spTree>
    <p:extLst/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pos="756">
          <p15:clr>
            <a:srgbClr val="FBAE40"/>
          </p15:clr>
        </p15:guide>
        <p15:guide id="5" pos="7174">
          <p15:clr>
            <a:srgbClr val="FBAE40"/>
          </p15:clr>
        </p15:guide>
        <p15:guide id="6" orient="horz" pos="4042">
          <p15:clr>
            <a:srgbClr val="FBAE40"/>
          </p15:clr>
        </p15:guide>
        <p15:guide id="7" orient="horz" pos="119">
          <p15:clr>
            <a:srgbClr val="FBAE40"/>
          </p15:clr>
        </p15:guide>
        <p15:guide id="8" pos="7423">
          <p15:clr>
            <a:srgbClr val="FBAE40"/>
          </p15:clr>
        </p15:guide>
        <p15:guide id="9" pos="506">
          <p15:clr>
            <a:srgbClr val="FBAE40"/>
          </p15:clr>
        </p15:guide>
        <p15:guide id="10" orient="horz" pos="1071">
          <p15:clr>
            <a:srgbClr val="FBAE40"/>
          </p15:clr>
        </p15:guide>
        <p15:guide id="11" pos="257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8427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56" r:id="rId2"/>
    <p:sldLayoutId id="2147483775" r:id="rId3"/>
    <p:sldLayoutId id="2147483757" r:id="rId4"/>
    <p:sldLayoutId id="2147483738" r:id="rId5"/>
    <p:sldLayoutId id="2147483650" r:id="rId6"/>
    <p:sldLayoutId id="2147483759" r:id="rId7"/>
    <p:sldLayoutId id="2147483742" r:id="rId8"/>
    <p:sldLayoutId id="2147483743" r:id="rId9"/>
    <p:sldLayoutId id="2147483745" r:id="rId10"/>
    <p:sldLayoutId id="2147483763" r:id="rId11"/>
    <p:sldLayoutId id="2147483762" r:id="rId12"/>
    <p:sldLayoutId id="2147483761" r:id="rId13"/>
    <p:sldLayoutId id="2147483760" r:id="rId14"/>
    <p:sldLayoutId id="2147483750" r:id="rId15"/>
    <p:sldLayoutId id="2147483778" r:id="rId16"/>
    <p:sldLayoutId id="2147483777" r:id="rId17"/>
    <p:sldLayoutId id="2147483748" r:id="rId18"/>
    <p:sldLayoutId id="2147483749" r:id="rId19"/>
    <p:sldLayoutId id="2147483746" r:id="rId20"/>
    <p:sldLayoutId id="2147483747" r:id="rId21"/>
    <p:sldLayoutId id="2147483674" r:id="rId22"/>
    <p:sldLayoutId id="2147483744" r:id="rId23"/>
    <p:sldLayoutId id="2147483654" r:id="rId24"/>
    <p:sldLayoutId id="2147483655" r:id="rId25"/>
    <p:sldLayoutId id="2147483656" r:id="rId26"/>
    <p:sldLayoutId id="2147483657" r:id="rId27"/>
    <p:sldLayoutId id="2147483659" r:id="rId28"/>
    <p:sldLayoutId id="2147483769" r:id="rId29"/>
    <p:sldLayoutId id="2147483766" r:id="rId30"/>
    <p:sldLayoutId id="2147483770" r:id="rId31"/>
    <p:sldLayoutId id="2147483771" r:id="rId32"/>
    <p:sldLayoutId id="2147483772" r:id="rId33"/>
    <p:sldLayoutId id="2147483773" r:id="rId34"/>
    <p:sldLayoutId id="2147483765" r:id="rId35"/>
    <p:sldLayoutId id="2147483661" r:id="rId36"/>
    <p:sldLayoutId id="2147483779" r:id="rId37"/>
    <p:sldLayoutId id="2147483780" r:id="rId38"/>
    <p:sldLayoutId id="2147483781" r:id="rId3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3.tiff"/><Relationship Id="rId5" Type="http://schemas.openxmlformats.org/officeDocument/2006/relationships/image" Target="../media/image22.tiff"/><Relationship Id="rId4" Type="http://schemas.openxmlformats.org/officeDocument/2006/relationships/image" Target="../media/image21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css-tricks.com/snippets/css/a-guide-to-flexbox/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microsoft.com/en-us/xamarin/xamarin-forms/user-interface/styles/css/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7" Type="http://schemas.openxmlformats.org/officeDocument/2006/relationships/image" Target="../media/image38.emf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7.emf"/><Relationship Id="rId5" Type="http://schemas.openxmlformats.org/officeDocument/2006/relationships/image" Target="../media/image36.emf"/><Relationship Id="rId4" Type="http://schemas.openxmlformats.org/officeDocument/2006/relationships/image" Target="../media/image35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3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4517"/>
            <a:ext cx="12293600" cy="6917620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1128888" y="2303124"/>
            <a:ext cx="8263467" cy="2257588"/>
          </a:xfrm>
        </p:spPr>
        <p:txBody>
          <a:bodyPr>
            <a:normAutofit/>
          </a:bodyPr>
          <a:lstStyle/>
          <a:p>
            <a:r>
              <a:rPr lang="nb-NO" b="1" dirty="0" smtClean="0">
                <a:latin typeface="Source Sans Pro" panose="020B0503030403020204" pitchFamily="34" charset="0"/>
                <a:ea typeface="Source Sans Pro" panose="020B0503030403020204" pitchFamily="34" charset="0"/>
              </a:rPr>
              <a:t>Xamarin.Forms 3.x</a:t>
            </a:r>
          </a:p>
          <a:p>
            <a:r>
              <a:rPr lang="nb-NO" b="1" dirty="0" smtClean="0">
                <a:latin typeface="Source Sans Pro" panose="020B0503030403020204" pitchFamily="34" charset="0"/>
                <a:ea typeface="Source Sans Pro" panose="020B0503030403020204" pitchFamily="34" charset="0"/>
              </a:rPr>
              <a:t>- What’s Cooking?</a:t>
            </a:r>
            <a:endParaRPr lang="nb-NO" b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1128889" y="2050054"/>
            <a:ext cx="4880361" cy="506140"/>
          </a:xfrm>
        </p:spPr>
        <p:txBody>
          <a:bodyPr>
            <a:normAutofit lnSpcReduction="10000"/>
          </a:bodyPr>
          <a:lstStyle/>
          <a:p>
            <a:r>
              <a:rPr lang="nb-NO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Oslo Xamarin Meetup</a:t>
            </a:r>
            <a:endParaRPr lang="nb-NO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28889" y="4801069"/>
            <a:ext cx="3838222" cy="418161"/>
          </a:xfrm>
        </p:spPr>
        <p:txBody>
          <a:bodyPr>
            <a:normAutofit/>
          </a:bodyPr>
          <a:lstStyle/>
          <a:p>
            <a:r>
              <a:rPr lang="nb-NO" dirty="0" smtClean="0"/>
              <a:t>By Monica B. Tvedt, 01.11.2018</a:t>
            </a:r>
            <a:endParaRPr lang="nb-NO" dirty="0"/>
          </a:p>
        </p:txBody>
      </p:sp>
      <p:sp>
        <p:nvSpPr>
          <p:cNvPr id="4" name="Rectangle 3"/>
          <p:cNvSpPr/>
          <p:nvPr/>
        </p:nvSpPr>
        <p:spPr>
          <a:xfrm>
            <a:off x="9527458" y="-59265"/>
            <a:ext cx="1696065" cy="18438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2292" name="Picture 4" descr="Bilderesultat for xamarin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9749" y="226323"/>
            <a:ext cx="1451999" cy="1451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9976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873458" y="1039528"/>
            <a:ext cx="10147470" cy="4783756"/>
          </a:xfrm>
        </p:spPr>
        <p:txBody>
          <a:bodyPr anchor="ctr">
            <a:normAutofit fontScale="70000" lnSpcReduction="20000"/>
          </a:bodyPr>
          <a:lstStyle/>
          <a:p>
            <a:r>
              <a:rPr lang="nb-NO" b="1" dirty="0" err="1" smtClean="0"/>
              <a:t>OnPlatform</a:t>
            </a:r>
            <a:r>
              <a:rPr lang="nb-NO" b="1" dirty="0" smtClean="0"/>
              <a:t> </a:t>
            </a:r>
            <a:r>
              <a:rPr lang="nb-NO" b="1" dirty="0" err="1" smtClean="0"/>
              <a:t>Extension</a:t>
            </a:r>
            <a:r>
              <a:rPr lang="nb-NO" b="1" dirty="0" smtClean="0"/>
              <a:t> - </a:t>
            </a:r>
            <a:r>
              <a:rPr lang="nb-NO" b="1" dirty="0" err="1" smtClean="0"/>
              <a:t>Before</a:t>
            </a:r>
            <a:endParaRPr lang="nb-NO" dirty="0"/>
          </a:p>
          <a:p>
            <a:r>
              <a:rPr lang="en-US" sz="32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&lt;Button </a:t>
            </a:r>
            <a:r>
              <a:rPr lang="en-US" sz="3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Text="Extensions" </a:t>
            </a:r>
            <a:r>
              <a:rPr lang="en-US" sz="32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BackgroundColor</a:t>
            </a:r>
            <a:r>
              <a:rPr lang="en-US" sz="3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="Black" </a:t>
            </a:r>
            <a:r>
              <a:rPr lang="en-US" sz="3200" dirty="0" err="1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TextColor</a:t>
            </a:r>
            <a:r>
              <a:rPr lang="en-US" sz="3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="White"&gt;</a:t>
            </a:r>
          </a:p>
          <a:p>
            <a:r>
              <a:rPr lang="en-US" sz="3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US" sz="3200" dirty="0">
                <a:latin typeface="Consolas" panose="020B0609020204030204" pitchFamily="49" charset="0"/>
                <a:cs typeface="Consolas" panose="020B0609020204030204" pitchFamily="49" charset="0"/>
              </a:rPr>
              <a:t>&lt;</a:t>
            </a:r>
            <a:r>
              <a:rPr lang="en-US" sz="3200" dirty="0" err="1">
                <a:latin typeface="Consolas" panose="020B0609020204030204" pitchFamily="49" charset="0"/>
                <a:cs typeface="Consolas" panose="020B0609020204030204" pitchFamily="49" charset="0"/>
              </a:rPr>
              <a:t>Button.HeightRequest</a:t>
            </a:r>
            <a:r>
              <a:rPr lang="en-US" sz="3200" dirty="0"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</a:p>
          <a:p>
            <a:r>
              <a:rPr lang="en-US" sz="3200" dirty="0">
                <a:latin typeface="Consolas" panose="020B0609020204030204" pitchFamily="49" charset="0"/>
                <a:cs typeface="Consolas" panose="020B0609020204030204" pitchFamily="49" charset="0"/>
              </a:rPr>
              <a:t>         &lt;</a:t>
            </a:r>
            <a:r>
              <a:rPr lang="en-US" sz="3200" dirty="0" err="1">
                <a:latin typeface="Consolas" panose="020B0609020204030204" pitchFamily="49" charset="0"/>
                <a:cs typeface="Consolas" panose="020B0609020204030204" pitchFamily="49" charset="0"/>
              </a:rPr>
              <a:t>OnPlatform</a:t>
            </a:r>
            <a:r>
              <a:rPr lang="en-US" sz="3200" dirty="0">
                <a:latin typeface="Consolas" panose="020B0609020204030204" pitchFamily="49" charset="0"/>
                <a:cs typeface="Consolas" panose="020B0609020204030204" pitchFamily="49" charset="0"/>
              </a:rPr>
              <a:t> x:TypeArguments="x:Double" Default="40"&gt;</a:t>
            </a:r>
          </a:p>
          <a:p>
            <a:r>
              <a:rPr lang="en-US" sz="3200" dirty="0">
                <a:latin typeface="Consolas" panose="020B0609020204030204" pitchFamily="49" charset="0"/>
                <a:cs typeface="Consolas" panose="020B0609020204030204" pitchFamily="49" charset="0"/>
              </a:rPr>
              <a:t>            &lt;On Platform="iOS" Value="60"/&gt;</a:t>
            </a:r>
          </a:p>
          <a:p>
            <a:r>
              <a:rPr lang="en-US" sz="3200" dirty="0">
                <a:latin typeface="Consolas" panose="020B0609020204030204" pitchFamily="49" charset="0"/>
                <a:cs typeface="Consolas" panose="020B0609020204030204" pitchFamily="49" charset="0"/>
              </a:rPr>
              <a:t>            &lt;On Platform="Android" Value="80"/&gt;</a:t>
            </a:r>
          </a:p>
          <a:p>
            <a:r>
              <a:rPr lang="en-US" sz="3200" dirty="0">
                <a:latin typeface="Consolas" panose="020B0609020204030204" pitchFamily="49" charset="0"/>
                <a:cs typeface="Consolas" panose="020B0609020204030204" pitchFamily="49" charset="0"/>
              </a:rPr>
              <a:t>        &lt;/</a:t>
            </a:r>
            <a:r>
              <a:rPr lang="en-US" sz="3200" dirty="0" err="1">
                <a:latin typeface="Consolas" panose="020B0609020204030204" pitchFamily="49" charset="0"/>
                <a:cs typeface="Consolas" panose="020B0609020204030204" pitchFamily="49" charset="0"/>
              </a:rPr>
              <a:t>OnPlatform</a:t>
            </a:r>
            <a:r>
              <a:rPr lang="en-US" sz="3200" dirty="0"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</a:p>
          <a:p>
            <a:r>
              <a:rPr lang="en-US" sz="3200" dirty="0">
                <a:latin typeface="Consolas" panose="020B0609020204030204" pitchFamily="49" charset="0"/>
                <a:cs typeface="Consolas" panose="020B0609020204030204" pitchFamily="49" charset="0"/>
              </a:rPr>
              <a:t>    &lt;/</a:t>
            </a:r>
            <a:r>
              <a:rPr lang="en-US" sz="3200" dirty="0" err="1">
                <a:latin typeface="Consolas" panose="020B0609020204030204" pitchFamily="49" charset="0"/>
                <a:cs typeface="Consolas" panose="020B0609020204030204" pitchFamily="49" charset="0"/>
              </a:rPr>
              <a:t>Button.HeightRequest</a:t>
            </a:r>
            <a:r>
              <a:rPr lang="en-US" sz="3200" dirty="0"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</a:p>
          <a:p>
            <a:r>
              <a:rPr lang="en-US" sz="3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&lt;/Button&gt;</a:t>
            </a:r>
          </a:p>
        </p:txBody>
      </p:sp>
      <p:sp>
        <p:nvSpPr>
          <p:cNvPr id="3" name="Rectangle 2"/>
          <p:cNvSpPr/>
          <p:nvPr/>
        </p:nvSpPr>
        <p:spPr>
          <a:xfrm>
            <a:off x="11582993" y="6201461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6" name="Rectangle 5"/>
          <p:cNvSpPr/>
          <p:nvPr/>
        </p:nvSpPr>
        <p:spPr>
          <a:xfrm>
            <a:off x="11080934" y="5717226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Rectangle 6"/>
          <p:cNvSpPr/>
          <p:nvPr/>
        </p:nvSpPr>
        <p:spPr>
          <a:xfrm>
            <a:off x="11080935" y="5232991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8" name="Rectangle 7"/>
          <p:cNvSpPr/>
          <p:nvPr/>
        </p:nvSpPr>
        <p:spPr>
          <a:xfrm>
            <a:off x="11582993" y="5232991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Rectangle 8"/>
          <p:cNvSpPr/>
          <p:nvPr/>
        </p:nvSpPr>
        <p:spPr>
          <a:xfrm>
            <a:off x="11582992" y="4731528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0" name="Rectangle 9"/>
          <p:cNvSpPr/>
          <p:nvPr/>
        </p:nvSpPr>
        <p:spPr>
          <a:xfrm>
            <a:off x="11080935" y="6197893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1" name="Rectangle 10"/>
          <p:cNvSpPr/>
          <p:nvPr/>
        </p:nvSpPr>
        <p:spPr>
          <a:xfrm>
            <a:off x="10578877" y="6206212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2" name="Rectangle 11"/>
          <p:cNvSpPr/>
          <p:nvPr/>
        </p:nvSpPr>
        <p:spPr>
          <a:xfrm>
            <a:off x="10070578" y="6206212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Rectangle 12"/>
          <p:cNvSpPr/>
          <p:nvPr/>
        </p:nvSpPr>
        <p:spPr>
          <a:xfrm>
            <a:off x="10578877" y="5717226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4" name="Rectangle 13"/>
          <p:cNvSpPr/>
          <p:nvPr/>
        </p:nvSpPr>
        <p:spPr>
          <a:xfrm>
            <a:off x="10578876" y="4735389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5" name="Rectangle 14"/>
          <p:cNvSpPr/>
          <p:nvPr/>
        </p:nvSpPr>
        <p:spPr>
          <a:xfrm>
            <a:off x="10067904" y="4735389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6" name="Rectangle 15"/>
          <p:cNvSpPr/>
          <p:nvPr/>
        </p:nvSpPr>
        <p:spPr>
          <a:xfrm>
            <a:off x="9574761" y="6208587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7" name="Rectangle 16"/>
          <p:cNvSpPr/>
          <p:nvPr/>
        </p:nvSpPr>
        <p:spPr>
          <a:xfrm>
            <a:off x="9066462" y="6208587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8" name="Rectangle 17"/>
          <p:cNvSpPr/>
          <p:nvPr/>
        </p:nvSpPr>
        <p:spPr>
          <a:xfrm>
            <a:off x="9578029" y="5720192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9" name="Rectangle 18"/>
          <p:cNvSpPr/>
          <p:nvPr/>
        </p:nvSpPr>
        <p:spPr>
          <a:xfrm>
            <a:off x="10578875" y="4238087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0" name="Rectangle 19"/>
          <p:cNvSpPr/>
          <p:nvPr/>
        </p:nvSpPr>
        <p:spPr>
          <a:xfrm>
            <a:off x="8558163" y="6206212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63034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873458" y="1039528"/>
            <a:ext cx="10147470" cy="4783756"/>
          </a:xfrm>
        </p:spPr>
        <p:txBody>
          <a:bodyPr anchor="ctr">
            <a:normAutofit/>
          </a:bodyPr>
          <a:lstStyle/>
          <a:p>
            <a:r>
              <a:rPr lang="nb-NO" sz="5400" b="1" dirty="0" err="1" smtClean="0"/>
              <a:t>OnPlatform</a:t>
            </a:r>
            <a:r>
              <a:rPr lang="nb-NO" sz="5400" b="1" dirty="0" smtClean="0"/>
              <a:t> </a:t>
            </a:r>
            <a:r>
              <a:rPr lang="nb-NO" sz="5400" b="1" dirty="0" err="1" smtClean="0"/>
              <a:t>Extension</a:t>
            </a:r>
            <a:r>
              <a:rPr lang="nb-NO" sz="5400" b="1" dirty="0" smtClean="0"/>
              <a:t> - </a:t>
            </a:r>
            <a:r>
              <a:rPr lang="nb-NO" sz="5400" b="1" dirty="0" err="1" smtClean="0"/>
              <a:t>Now</a:t>
            </a:r>
            <a:endParaRPr lang="nb-NO" sz="5400" dirty="0"/>
          </a:p>
          <a:p>
            <a:r>
              <a:rPr lang="en-US" sz="20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&lt;Button Text="Extensions" </a:t>
            </a:r>
            <a:r>
              <a:rPr lang="en-US" sz="20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BackgroundColor</a:t>
            </a:r>
            <a:r>
              <a:rPr lang="en-US" sz="20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="Black" </a:t>
            </a:r>
            <a:r>
              <a:rPr lang="en-US" sz="20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TextColor</a:t>
            </a:r>
            <a:r>
              <a:rPr lang="en-US" sz="20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="White" </a:t>
            </a:r>
          </a:p>
          <a:p>
            <a:r>
              <a:rPr lang="en-US" sz="20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</a:t>
            </a:r>
            <a:r>
              <a:rPr lang="en-US" sz="2000" dirty="0" err="1">
                <a:latin typeface="Consolas" panose="020B0609020204030204" pitchFamily="49" charset="0"/>
                <a:cs typeface="Consolas" panose="020B0609020204030204" pitchFamily="49" charset="0"/>
              </a:rPr>
              <a:t>HeightRequest</a:t>
            </a:r>
            <a: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="{</a:t>
            </a:r>
            <a:r>
              <a:rPr lang="en-US" sz="2000" dirty="0" err="1">
                <a:latin typeface="Consolas" panose="020B0609020204030204" pitchFamily="49" charset="0"/>
                <a:cs typeface="Consolas" panose="020B0609020204030204" pitchFamily="49" charset="0"/>
              </a:rPr>
              <a:t>OnPlatform</a:t>
            </a:r>
            <a: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 iOS=60, Android=80, Default=40}"</a:t>
            </a:r>
            <a:r>
              <a:rPr lang="en-US" sz="20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/&gt;</a:t>
            </a:r>
          </a:p>
        </p:txBody>
      </p:sp>
      <p:sp>
        <p:nvSpPr>
          <p:cNvPr id="3" name="Rectangle 2"/>
          <p:cNvSpPr/>
          <p:nvPr/>
        </p:nvSpPr>
        <p:spPr>
          <a:xfrm>
            <a:off x="11582993" y="6201461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6" name="Rectangle 5"/>
          <p:cNvSpPr/>
          <p:nvPr/>
        </p:nvSpPr>
        <p:spPr>
          <a:xfrm>
            <a:off x="11080934" y="5717226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Rectangle 6"/>
          <p:cNvSpPr/>
          <p:nvPr/>
        </p:nvSpPr>
        <p:spPr>
          <a:xfrm>
            <a:off x="11080935" y="5232991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8" name="Rectangle 7"/>
          <p:cNvSpPr/>
          <p:nvPr/>
        </p:nvSpPr>
        <p:spPr>
          <a:xfrm>
            <a:off x="11582993" y="5232991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Rectangle 8"/>
          <p:cNvSpPr/>
          <p:nvPr/>
        </p:nvSpPr>
        <p:spPr>
          <a:xfrm>
            <a:off x="11582992" y="4731528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0" name="Rectangle 9"/>
          <p:cNvSpPr/>
          <p:nvPr/>
        </p:nvSpPr>
        <p:spPr>
          <a:xfrm>
            <a:off x="11080935" y="6197893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1" name="Rectangle 10"/>
          <p:cNvSpPr/>
          <p:nvPr/>
        </p:nvSpPr>
        <p:spPr>
          <a:xfrm>
            <a:off x="10578877" y="6206212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2" name="Rectangle 11"/>
          <p:cNvSpPr/>
          <p:nvPr/>
        </p:nvSpPr>
        <p:spPr>
          <a:xfrm>
            <a:off x="10070578" y="6206212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Rectangle 12"/>
          <p:cNvSpPr/>
          <p:nvPr/>
        </p:nvSpPr>
        <p:spPr>
          <a:xfrm>
            <a:off x="10578877" y="5717226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4" name="Rectangle 13"/>
          <p:cNvSpPr/>
          <p:nvPr/>
        </p:nvSpPr>
        <p:spPr>
          <a:xfrm>
            <a:off x="10578876" y="4735389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5" name="Rectangle 14"/>
          <p:cNvSpPr/>
          <p:nvPr/>
        </p:nvSpPr>
        <p:spPr>
          <a:xfrm>
            <a:off x="10067904" y="4735389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6" name="Rectangle 15"/>
          <p:cNvSpPr/>
          <p:nvPr/>
        </p:nvSpPr>
        <p:spPr>
          <a:xfrm>
            <a:off x="9574761" y="6208587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7" name="Rectangle 16"/>
          <p:cNvSpPr/>
          <p:nvPr/>
        </p:nvSpPr>
        <p:spPr>
          <a:xfrm>
            <a:off x="9066462" y="6208587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8" name="Rectangle 17"/>
          <p:cNvSpPr/>
          <p:nvPr/>
        </p:nvSpPr>
        <p:spPr>
          <a:xfrm>
            <a:off x="9578029" y="5720192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9" name="Rectangle 18"/>
          <p:cNvSpPr/>
          <p:nvPr/>
        </p:nvSpPr>
        <p:spPr>
          <a:xfrm>
            <a:off x="10578875" y="4238087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0" name="Rectangle 19"/>
          <p:cNvSpPr/>
          <p:nvPr/>
        </p:nvSpPr>
        <p:spPr>
          <a:xfrm>
            <a:off x="8558163" y="6206212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059764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873458" y="1039528"/>
            <a:ext cx="10986446" cy="4783756"/>
          </a:xfrm>
        </p:spPr>
        <p:txBody>
          <a:bodyPr anchor="ctr">
            <a:normAutofit/>
          </a:bodyPr>
          <a:lstStyle/>
          <a:p>
            <a:r>
              <a:rPr lang="nb-NO" b="1" dirty="0" smtClean="0"/>
              <a:t>RTL &amp; LTR</a:t>
            </a:r>
            <a:r>
              <a:rPr lang="nb-NO" dirty="0" smtClean="0"/>
              <a:t/>
            </a:r>
            <a:br>
              <a:rPr lang="nb-NO" dirty="0" smtClean="0"/>
            </a:br>
            <a:r>
              <a:rPr lang="en-US" sz="32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FlowDirection</a:t>
            </a:r>
            <a:r>
              <a:rPr lang="en-US" sz="3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="{</a:t>
            </a:r>
            <a:r>
              <a:rPr lang="en-US" sz="32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x:Static</a:t>
            </a:r>
            <a:r>
              <a:rPr lang="en-US" sz="3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Device.FlowDirection</a:t>
            </a:r>
            <a:r>
              <a:rPr lang="en-US" sz="3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}"</a:t>
            </a:r>
          </a:p>
        </p:txBody>
      </p:sp>
      <p:sp>
        <p:nvSpPr>
          <p:cNvPr id="3" name="Rectangle 2"/>
          <p:cNvSpPr/>
          <p:nvPr/>
        </p:nvSpPr>
        <p:spPr>
          <a:xfrm>
            <a:off x="11582993" y="6201461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6" name="Rectangle 5"/>
          <p:cNvSpPr/>
          <p:nvPr/>
        </p:nvSpPr>
        <p:spPr>
          <a:xfrm>
            <a:off x="11080934" y="5717226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Rectangle 6"/>
          <p:cNvSpPr/>
          <p:nvPr/>
        </p:nvSpPr>
        <p:spPr>
          <a:xfrm>
            <a:off x="11080935" y="5232991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8" name="Rectangle 7"/>
          <p:cNvSpPr/>
          <p:nvPr/>
        </p:nvSpPr>
        <p:spPr>
          <a:xfrm>
            <a:off x="11582993" y="5232991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Rectangle 8"/>
          <p:cNvSpPr/>
          <p:nvPr/>
        </p:nvSpPr>
        <p:spPr>
          <a:xfrm>
            <a:off x="11582992" y="4731528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0" name="Rectangle 9"/>
          <p:cNvSpPr/>
          <p:nvPr/>
        </p:nvSpPr>
        <p:spPr>
          <a:xfrm>
            <a:off x="11080935" y="6197893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1" name="Rectangle 10"/>
          <p:cNvSpPr/>
          <p:nvPr/>
        </p:nvSpPr>
        <p:spPr>
          <a:xfrm>
            <a:off x="10578877" y="6206212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2" name="Rectangle 11"/>
          <p:cNvSpPr/>
          <p:nvPr/>
        </p:nvSpPr>
        <p:spPr>
          <a:xfrm>
            <a:off x="10070578" y="6206212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Rectangle 12"/>
          <p:cNvSpPr/>
          <p:nvPr/>
        </p:nvSpPr>
        <p:spPr>
          <a:xfrm>
            <a:off x="10578877" y="5717226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4" name="Rectangle 13"/>
          <p:cNvSpPr/>
          <p:nvPr/>
        </p:nvSpPr>
        <p:spPr>
          <a:xfrm>
            <a:off x="10578876" y="4735389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5" name="Rectangle 14"/>
          <p:cNvSpPr/>
          <p:nvPr/>
        </p:nvSpPr>
        <p:spPr>
          <a:xfrm>
            <a:off x="10067904" y="4735389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6" name="Rectangle 15"/>
          <p:cNvSpPr/>
          <p:nvPr/>
        </p:nvSpPr>
        <p:spPr>
          <a:xfrm>
            <a:off x="9574761" y="6208587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7" name="Rectangle 16"/>
          <p:cNvSpPr/>
          <p:nvPr/>
        </p:nvSpPr>
        <p:spPr>
          <a:xfrm>
            <a:off x="9066462" y="6208587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8" name="Rectangle 17"/>
          <p:cNvSpPr/>
          <p:nvPr/>
        </p:nvSpPr>
        <p:spPr>
          <a:xfrm>
            <a:off x="9578029" y="5720192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9" name="Rectangle 18"/>
          <p:cNvSpPr/>
          <p:nvPr/>
        </p:nvSpPr>
        <p:spPr>
          <a:xfrm>
            <a:off x="10578875" y="4238087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0" name="Rectangle 19"/>
          <p:cNvSpPr/>
          <p:nvPr/>
        </p:nvSpPr>
        <p:spPr>
          <a:xfrm>
            <a:off x="8558163" y="6206212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73173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5351DD-E82E-374F-B115-8390E77FBB0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50878" y="457200"/>
            <a:ext cx="4156122" cy="554038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LTR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18AFC83-E0E2-7E44-8CBB-6D6DED3F6B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0878" y="1011238"/>
            <a:ext cx="2339298" cy="461361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AC69E89-639B-1A45-8ECD-35D2D0052E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63348" y="2088108"/>
            <a:ext cx="2200898" cy="434066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A1CBA58-E711-3A41-BE1D-6B46FDCCCFDD}"/>
              </a:ext>
            </a:extLst>
          </p:cNvPr>
          <p:cNvSpPr txBox="1">
            <a:spLocks/>
          </p:cNvSpPr>
          <p:nvPr/>
        </p:nvSpPr>
        <p:spPr>
          <a:xfrm>
            <a:off x="8734566" y="1447904"/>
            <a:ext cx="2399341" cy="36933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600" b="1" kern="1200" cap="none" spc="-50" baseline="0" dirty="0" smtClean="0">
                <a:ln w="3175"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 algn="r"/>
            <a:r>
              <a:rPr lang="en-US" sz="2400" dirty="0">
                <a:solidFill>
                  <a:schemeClr val="accent1"/>
                </a:solidFill>
              </a:rPr>
              <a:t>RTL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1C90AFC-B7DD-0744-8BEA-D1205868884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62064" y="1011238"/>
            <a:ext cx="2339298" cy="461361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35DD227-20CA-7246-89EE-C66A3D68F8C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98590" y="2088108"/>
            <a:ext cx="2200898" cy="4340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540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873458" y="1792405"/>
            <a:ext cx="10986446" cy="4858231"/>
          </a:xfrm>
        </p:spPr>
        <p:txBody>
          <a:bodyPr anchor="ctr">
            <a:normAutofit fontScale="47500" lnSpcReduction="20000"/>
          </a:bodyPr>
          <a:lstStyle/>
          <a:p>
            <a:r>
              <a:rPr lang="nb-NO" b="1" dirty="0" err="1" smtClean="0"/>
              <a:t>Customize</a:t>
            </a:r>
            <a:r>
              <a:rPr lang="nb-NO" b="1" dirty="0" smtClean="0"/>
              <a:t> </a:t>
            </a:r>
            <a:r>
              <a:rPr lang="nb-NO" b="1" dirty="0" err="1" smtClean="0"/>
              <a:t>the</a:t>
            </a:r>
            <a:r>
              <a:rPr lang="nb-NO" b="1" dirty="0" smtClean="0"/>
              <a:t> </a:t>
            </a:r>
            <a:r>
              <a:rPr lang="nb-NO" b="1" dirty="0" err="1" smtClean="0"/>
              <a:t>TitleView</a:t>
            </a:r>
            <a:r>
              <a:rPr lang="nb-NO" dirty="0" smtClean="0"/>
              <a:t/>
            </a:r>
            <a:br>
              <a:rPr lang="nb-NO" dirty="0" smtClean="0"/>
            </a:br>
            <a:r>
              <a:rPr lang="en-US" sz="3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</a:t>
            </a:r>
            <a:r>
              <a:rPr lang="en-US" sz="32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ContentPage</a:t>
            </a:r>
            <a:r>
              <a:rPr lang="en-US" sz="3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</a:p>
          <a:p>
            <a:r>
              <a:rPr lang="en-US" sz="3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&lt;</a:t>
            </a:r>
            <a:r>
              <a:rPr lang="en-US" sz="32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NavigationPage.TitleView</a:t>
            </a:r>
            <a:r>
              <a:rPr lang="en-US" sz="3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</a:p>
          <a:p>
            <a:r>
              <a:rPr lang="en-US" sz="3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&lt;</a:t>
            </a:r>
            <a:r>
              <a:rPr lang="en-US" sz="32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StackLayout</a:t>
            </a:r>
            <a:r>
              <a:rPr lang="en-US" sz="3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Orientation="Horizontal" </a:t>
            </a:r>
            <a:r>
              <a:rPr lang="en-US" sz="32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VerticalOptions</a:t>
            </a:r>
            <a:r>
              <a:rPr lang="en-US" sz="3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="Center" Spacing="10"&gt;</a:t>
            </a:r>
          </a:p>
          <a:p>
            <a:r>
              <a:rPr lang="en-US" sz="3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    &lt;Image Source="iconXamagon.png"&gt;</a:t>
            </a:r>
          </a:p>
          <a:p>
            <a:r>
              <a:rPr lang="en-US" sz="3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        &lt;</a:t>
            </a:r>
            <a:r>
              <a:rPr lang="en-US" sz="32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Image.GestureRecognizers</a:t>
            </a:r>
            <a:r>
              <a:rPr lang="en-US" sz="3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</a:p>
          <a:p>
            <a:r>
              <a:rPr lang="en-US" sz="3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            &lt;</a:t>
            </a:r>
            <a:r>
              <a:rPr lang="en-US" sz="32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Image.TapGestureRecognizer</a:t>
            </a:r>
            <a:endParaRPr lang="en-US" sz="3200" dirty="0">
              <a:solidFill>
                <a:schemeClr val="tx1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3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                Tapped="</a:t>
            </a:r>
            <a:r>
              <a:rPr lang="en-US" sz="32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HandleTapped</a:t>
            </a:r>
            <a:r>
              <a:rPr lang="en-US" sz="3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 /&gt;</a:t>
            </a:r>
          </a:p>
          <a:p>
            <a:r>
              <a:rPr lang="en-US" sz="3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        &lt;/</a:t>
            </a:r>
            <a:r>
              <a:rPr lang="en-US" sz="32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Image.GestureRecognizers</a:t>
            </a:r>
            <a:r>
              <a:rPr lang="en-US" sz="3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</a:p>
          <a:p>
            <a:r>
              <a:rPr lang="en-US" sz="3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    &lt;/Image&gt;</a:t>
            </a:r>
          </a:p>
          <a:p>
            <a:r>
              <a:rPr lang="en-US" sz="3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    &lt;Label Text="3.2.0" </a:t>
            </a:r>
            <a:r>
              <a:rPr lang="en-US" sz="32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FontSize</a:t>
            </a:r>
            <a:r>
              <a:rPr lang="en-US" sz="3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="16" </a:t>
            </a:r>
            <a:r>
              <a:rPr lang="en-US" sz="32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TextColor</a:t>
            </a:r>
            <a:r>
              <a:rPr lang="en-US" sz="3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="Black" </a:t>
            </a:r>
            <a:r>
              <a:rPr lang="en-US" sz="32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VerticalTextAlignment</a:t>
            </a:r>
            <a:r>
              <a:rPr lang="en-US" sz="3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="Center" /&gt;</a:t>
            </a:r>
          </a:p>
          <a:p>
            <a:r>
              <a:rPr lang="en-US" sz="3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&lt;/</a:t>
            </a:r>
            <a:r>
              <a:rPr lang="en-US" sz="32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StackLayout</a:t>
            </a:r>
            <a:r>
              <a:rPr lang="en-US" sz="3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</a:p>
          <a:p>
            <a:r>
              <a:rPr lang="en-US" sz="3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&lt;/</a:t>
            </a:r>
            <a:r>
              <a:rPr lang="en-US" sz="32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NavigationPage.TitleView</a:t>
            </a:r>
            <a:r>
              <a:rPr lang="en-US" sz="3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</a:p>
          <a:p>
            <a:r>
              <a:rPr lang="en-US" sz="3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...</a:t>
            </a:r>
          </a:p>
          <a:p>
            <a:r>
              <a:rPr lang="en-US" sz="3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&lt;/</a:t>
            </a:r>
            <a:r>
              <a:rPr lang="en-US" sz="32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ContentPage</a:t>
            </a:r>
            <a:r>
              <a:rPr lang="en-US" sz="3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</a:p>
        </p:txBody>
      </p:sp>
      <p:sp>
        <p:nvSpPr>
          <p:cNvPr id="3" name="Rectangle 2"/>
          <p:cNvSpPr/>
          <p:nvPr/>
        </p:nvSpPr>
        <p:spPr>
          <a:xfrm>
            <a:off x="11582993" y="6201461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6" name="Rectangle 5"/>
          <p:cNvSpPr/>
          <p:nvPr/>
        </p:nvSpPr>
        <p:spPr>
          <a:xfrm>
            <a:off x="11080934" y="5717226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8" name="Rectangle 7"/>
          <p:cNvSpPr/>
          <p:nvPr/>
        </p:nvSpPr>
        <p:spPr>
          <a:xfrm>
            <a:off x="11582993" y="5232991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Rectangle 8"/>
          <p:cNvSpPr/>
          <p:nvPr/>
        </p:nvSpPr>
        <p:spPr>
          <a:xfrm>
            <a:off x="11582992" y="4731528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0" name="Rectangle 9"/>
          <p:cNvSpPr/>
          <p:nvPr/>
        </p:nvSpPr>
        <p:spPr>
          <a:xfrm>
            <a:off x="11080935" y="6197893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2" name="Rectangle 11"/>
          <p:cNvSpPr/>
          <p:nvPr/>
        </p:nvSpPr>
        <p:spPr>
          <a:xfrm>
            <a:off x="10070578" y="6206212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Rectangle 12"/>
          <p:cNvSpPr/>
          <p:nvPr/>
        </p:nvSpPr>
        <p:spPr>
          <a:xfrm>
            <a:off x="10578877" y="5717226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6" name="Rectangle 15"/>
          <p:cNvSpPr/>
          <p:nvPr/>
        </p:nvSpPr>
        <p:spPr>
          <a:xfrm>
            <a:off x="9574761" y="6208587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7" name="Rectangle 16"/>
          <p:cNvSpPr/>
          <p:nvPr/>
        </p:nvSpPr>
        <p:spPr>
          <a:xfrm>
            <a:off x="9066462" y="6208587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8" name="Rectangle 17"/>
          <p:cNvSpPr/>
          <p:nvPr/>
        </p:nvSpPr>
        <p:spPr>
          <a:xfrm>
            <a:off x="9578029" y="5720192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0" name="Rectangle 19"/>
          <p:cNvSpPr/>
          <p:nvPr/>
        </p:nvSpPr>
        <p:spPr>
          <a:xfrm>
            <a:off x="8558163" y="6206212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2050" name="Picture 2" descr="https://blog.xamarin.com/wp-content/uploads/2018/09/Screenshot-2018-09-17-12.21.52.png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952" y="150422"/>
            <a:ext cx="4577648" cy="1641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5999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873458" y="1039528"/>
            <a:ext cx="10147470" cy="4783756"/>
          </a:xfrm>
        </p:spPr>
        <p:txBody>
          <a:bodyPr anchor="ctr">
            <a:normAutofit/>
          </a:bodyPr>
          <a:lstStyle/>
          <a:p>
            <a:r>
              <a:rPr lang="nb-NO" b="1" dirty="0" smtClean="0"/>
              <a:t>Button </a:t>
            </a:r>
            <a:r>
              <a:rPr lang="nb-NO" b="1" dirty="0" err="1" smtClean="0"/>
              <a:t>Padding</a:t>
            </a:r>
            <a:r>
              <a:rPr lang="nb-NO" dirty="0" smtClean="0"/>
              <a:t/>
            </a:r>
            <a:br>
              <a:rPr lang="nb-NO" dirty="0" smtClean="0"/>
            </a:br>
            <a:r>
              <a:rPr lang="en-US" sz="3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&lt;Button Text</a:t>
            </a:r>
            <a:r>
              <a:rPr lang="en-US" sz="32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="Beautify Me"</a:t>
            </a:r>
            <a:r>
              <a:rPr lang="en-US" sz="3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 </a:t>
            </a:r>
            <a:br>
              <a:rPr lang="en-US" sz="3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3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        </a:t>
            </a:r>
            <a:r>
              <a:rPr lang="en-US" sz="3200" dirty="0" smtClean="0">
                <a:latin typeface="Consolas" panose="020B0609020204030204" pitchFamily="49" charset="0"/>
                <a:cs typeface="Consolas" panose="020B0609020204030204" pitchFamily="49" charset="0"/>
              </a:rPr>
              <a:t>Padding="60,40"</a:t>
            </a:r>
            <a:br>
              <a:rPr lang="en-US" sz="3200" dirty="0" smtClean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3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        </a:t>
            </a:r>
            <a:r>
              <a:rPr lang="en-US" sz="3200" dirty="0" err="1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BackgroundColor</a:t>
            </a:r>
            <a:r>
              <a:rPr lang="en-US" sz="3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="Black" </a:t>
            </a:r>
            <a:br>
              <a:rPr lang="en-US" sz="3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3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        </a:t>
            </a:r>
            <a:r>
              <a:rPr lang="en-US" sz="32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TextColor</a:t>
            </a:r>
            <a:r>
              <a:rPr lang="en-US" sz="3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="White"/&gt; </a:t>
            </a:r>
          </a:p>
        </p:txBody>
      </p:sp>
      <p:sp>
        <p:nvSpPr>
          <p:cNvPr id="3" name="Rectangle 2"/>
          <p:cNvSpPr/>
          <p:nvPr/>
        </p:nvSpPr>
        <p:spPr>
          <a:xfrm>
            <a:off x="11582993" y="6201461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6" name="Rectangle 5"/>
          <p:cNvSpPr/>
          <p:nvPr/>
        </p:nvSpPr>
        <p:spPr>
          <a:xfrm>
            <a:off x="11080934" y="5717226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Rectangle 6"/>
          <p:cNvSpPr/>
          <p:nvPr/>
        </p:nvSpPr>
        <p:spPr>
          <a:xfrm>
            <a:off x="11080935" y="5232991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8" name="Rectangle 7"/>
          <p:cNvSpPr/>
          <p:nvPr/>
        </p:nvSpPr>
        <p:spPr>
          <a:xfrm>
            <a:off x="11582993" y="5232991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Rectangle 8"/>
          <p:cNvSpPr/>
          <p:nvPr/>
        </p:nvSpPr>
        <p:spPr>
          <a:xfrm>
            <a:off x="11582992" y="4731528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0" name="Rectangle 9"/>
          <p:cNvSpPr/>
          <p:nvPr/>
        </p:nvSpPr>
        <p:spPr>
          <a:xfrm>
            <a:off x="11080935" y="6197893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1" name="Rectangle 10"/>
          <p:cNvSpPr/>
          <p:nvPr/>
        </p:nvSpPr>
        <p:spPr>
          <a:xfrm>
            <a:off x="10578877" y="6206212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2" name="Rectangle 11"/>
          <p:cNvSpPr/>
          <p:nvPr/>
        </p:nvSpPr>
        <p:spPr>
          <a:xfrm>
            <a:off x="10070578" y="6206212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Rectangle 12"/>
          <p:cNvSpPr/>
          <p:nvPr/>
        </p:nvSpPr>
        <p:spPr>
          <a:xfrm>
            <a:off x="10578877" y="5717226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4" name="Rectangle 13"/>
          <p:cNvSpPr/>
          <p:nvPr/>
        </p:nvSpPr>
        <p:spPr>
          <a:xfrm>
            <a:off x="10578876" y="4735389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5" name="Rectangle 14"/>
          <p:cNvSpPr/>
          <p:nvPr/>
        </p:nvSpPr>
        <p:spPr>
          <a:xfrm>
            <a:off x="10067904" y="4735389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6" name="Rectangle 15"/>
          <p:cNvSpPr/>
          <p:nvPr/>
        </p:nvSpPr>
        <p:spPr>
          <a:xfrm>
            <a:off x="9574761" y="6208587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7" name="Rectangle 16"/>
          <p:cNvSpPr/>
          <p:nvPr/>
        </p:nvSpPr>
        <p:spPr>
          <a:xfrm>
            <a:off x="9066462" y="6208587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8" name="Rectangle 17"/>
          <p:cNvSpPr/>
          <p:nvPr/>
        </p:nvSpPr>
        <p:spPr>
          <a:xfrm>
            <a:off x="9578029" y="5720192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9" name="Rectangle 18"/>
          <p:cNvSpPr/>
          <p:nvPr/>
        </p:nvSpPr>
        <p:spPr>
          <a:xfrm>
            <a:off x="10578875" y="4238087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0" name="Rectangle 19"/>
          <p:cNvSpPr/>
          <p:nvPr/>
        </p:nvSpPr>
        <p:spPr>
          <a:xfrm>
            <a:off x="8558163" y="6206212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195480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873458" y="1039528"/>
            <a:ext cx="11044222" cy="4783756"/>
          </a:xfrm>
        </p:spPr>
        <p:txBody>
          <a:bodyPr anchor="ctr">
            <a:normAutofit/>
          </a:bodyPr>
          <a:lstStyle/>
          <a:p>
            <a:r>
              <a:rPr lang="nb-NO" b="1" dirty="0" smtClean="0"/>
              <a:t>Visual State Manager</a:t>
            </a:r>
            <a:r>
              <a:rPr lang="nb-NO" dirty="0" smtClean="0"/>
              <a:t/>
            </a:r>
            <a:br>
              <a:rPr lang="nb-NO" dirty="0" smtClean="0"/>
            </a:br>
            <a:r>
              <a:rPr lang="en-US" sz="1800" dirty="0">
                <a:solidFill>
                  <a:schemeClr val="tx1"/>
                </a:solidFill>
                <a:latin typeface="Consolas" panose="020B0609020204030204" pitchFamily="49" charset="0"/>
              </a:rPr>
              <a:t/>
            </a:r>
            <a:br>
              <a:rPr lang="en-US" sz="1800" dirty="0">
                <a:solidFill>
                  <a:schemeClr val="tx1"/>
                </a:solidFill>
                <a:latin typeface="Consolas" panose="020B0609020204030204" pitchFamily="49" charset="0"/>
              </a:rPr>
            </a:br>
            <a:r>
              <a:rPr lang="en-US" sz="18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-- </a:t>
            </a:r>
            <a:r>
              <a:rPr lang="en-US" sz="1800" dirty="0" err="1" smtClean="0">
                <a:solidFill>
                  <a:schemeClr val="tx1"/>
                </a:solidFill>
                <a:latin typeface="Consolas" panose="020B0609020204030204" pitchFamily="49" charset="0"/>
              </a:rPr>
              <a:t>Syle</a:t>
            </a:r>
            <a:r>
              <a:rPr lang="en-US" sz="18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 definition --</a:t>
            </a:r>
            <a:br>
              <a:rPr lang="en-US" sz="1800" dirty="0" smtClean="0">
                <a:solidFill>
                  <a:schemeClr val="tx1"/>
                </a:solidFill>
                <a:latin typeface="Consolas" panose="020B0609020204030204" pitchFamily="49" charset="0"/>
              </a:rPr>
            </a:br>
            <a:r>
              <a:rPr lang="en-US" sz="18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</a:t>
            </a:r>
            <a:r>
              <a:rPr lang="en-US" sz="1800" dirty="0" err="1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VisualState</a:t>
            </a:r>
            <a:r>
              <a:rPr lang="en-US" sz="18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x:Name="Invalid"&gt;                            </a:t>
            </a:r>
            <a:r>
              <a:rPr lang="en-US" sz="18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br>
              <a:rPr lang="en-US" sz="18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18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&lt;</a:t>
            </a:r>
            <a:r>
              <a:rPr lang="en-US" sz="18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VisualState.Setters</a:t>
            </a:r>
            <a:r>
              <a:rPr lang="en-US" sz="18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&gt;                                </a:t>
            </a:r>
            <a:r>
              <a:rPr lang="en-US" sz="18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				&lt;</a:t>
            </a:r>
            <a:r>
              <a:rPr lang="en-US" sz="18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Setter Property="</a:t>
            </a:r>
            <a:r>
              <a:rPr lang="en-US" sz="18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BackgroundColor</a:t>
            </a:r>
            <a:r>
              <a:rPr lang="en-US" sz="18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 Value="Red</a:t>
            </a:r>
            <a:r>
              <a:rPr lang="en-US" sz="18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"&gt;&lt;/</a:t>
            </a:r>
            <a:r>
              <a:rPr lang="en-US" sz="18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Setter&gt;                            </a:t>
            </a:r>
            <a:r>
              <a:rPr lang="en-US" sz="18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&lt;/</a:t>
            </a:r>
            <a:r>
              <a:rPr lang="en-US" sz="18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VisualState.Setters</a:t>
            </a:r>
            <a:r>
              <a:rPr lang="en-US" sz="18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&gt;                        </a:t>
            </a:r>
            <a:r>
              <a:rPr lang="en-US" sz="18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/>
            </a:r>
            <a:br>
              <a:rPr lang="en-US" sz="18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18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&lt;/</a:t>
            </a:r>
            <a:r>
              <a:rPr lang="en-US" sz="18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VisualState</a:t>
            </a:r>
            <a:r>
              <a:rPr lang="en-US" sz="18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  <a:br>
              <a:rPr lang="en-US" sz="18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18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/>
            </a:r>
            <a:br>
              <a:rPr lang="en-US" sz="18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18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-- Code-Behind --</a:t>
            </a:r>
            <a:br>
              <a:rPr lang="en-US" sz="18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1800" dirty="0" err="1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VisualStateManager.GoToState</a:t>
            </a:r>
            <a:r>
              <a:rPr lang="en-US" sz="18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sz="1800" dirty="0" err="1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myElement</a:t>
            </a:r>
            <a:r>
              <a:rPr lang="en-US" sz="18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 "Invalid");</a:t>
            </a:r>
          </a:p>
          <a:p>
            <a:endParaRPr lang="en-US" sz="1800" dirty="0">
              <a:solidFill>
                <a:schemeClr val="tx1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1582993" y="6201461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6" name="Rectangle 5"/>
          <p:cNvSpPr/>
          <p:nvPr/>
        </p:nvSpPr>
        <p:spPr>
          <a:xfrm>
            <a:off x="11080934" y="5717226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Rectangle 6"/>
          <p:cNvSpPr/>
          <p:nvPr/>
        </p:nvSpPr>
        <p:spPr>
          <a:xfrm>
            <a:off x="11080935" y="5232991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8" name="Rectangle 7"/>
          <p:cNvSpPr/>
          <p:nvPr/>
        </p:nvSpPr>
        <p:spPr>
          <a:xfrm>
            <a:off x="11582993" y="5232991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Rectangle 8"/>
          <p:cNvSpPr/>
          <p:nvPr/>
        </p:nvSpPr>
        <p:spPr>
          <a:xfrm>
            <a:off x="11582992" y="4731528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0" name="Rectangle 9"/>
          <p:cNvSpPr/>
          <p:nvPr/>
        </p:nvSpPr>
        <p:spPr>
          <a:xfrm>
            <a:off x="11080935" y="6197893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1" name="Rectangle 10"/>
          <p:cNvSpPr/>
          <p:nvPr/>
        </p:nvSpPr>
        <p:spPr>
          <a:xfrm>
            <a:off x="10578877" y="6206212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2" name="Rectangle 11"/>
          <p:cNvSpPr/>
          <p:nvPr/>
        </p:nvSpPr>
        <p:spPr>
          <a:xfrm>
            <a:off x="10070578" y="6206212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Rectangle 12"/>
          <p:cNvSpPr/>
          <p:nvPr/>
        </p:nvSpPr>
        <p:spPr>
          <a:xfrm>
            <a:off x="10578877" y="5717226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4" name="Rectangle 13"/>
          <p:cNvSpPr/>
          <p:nvPr/>
        </p:nvSpPr>
        <p:spPr>
          <a:xfrm>
            <a:off x="10578876" y="4735389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5" name="Rectangle 14"/>
          <p:cNvSpPr/>
          <p:nvPr/>
        </p:nvSpPr>
        <p:spPr>
          <a:xfrm>
            <a:off x="10067904" y="4735389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6" name="Rectangle 15"/>
          <p:cNvSpPr/>
          <p:nvPr/>
        </p:nvSpPr>
        <p:spPr>
          <a:xfrm>
            <a:off x="9574761" y="6208587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7" name="Rectangle 16"/>
          <p:cNvSpPr/>
          <p:nvPr/>
        </p:nvSpPr>
        <p:spPr>
          <a:xfrm>
            <a:off x="9066462" y="6208587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8" name="Rectangle 17"/>
          <p:cNvSpPr/>
          <p:nvPr/>
        </p:nvSpPr>
        <p:spPr>
          <a:xfrm>
            <a:off x="9578029" y="5720192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9" name="Rectangle 18"/>
          <p:cNvSpPr/>
          <p:nvPr/>
        </p:nvSpPr>
        <p:spPr>
          <a:xfrm>
            <a:off x="10578875" y="4238087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0" name="Rectangle 19"/>
          <p:cNvSpPr/>
          <p:nvPr/>
        </p:nvSpPr>
        <p:spPr>
          <a:xfrm>
            <a:off x="8558163" y="6206212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363374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nb-NO" sz="9600" dirty="0" smtClean="0"/>
              <a:t>Brain </a:t>
            </a:r>
            <a:r>
              <a:rPr lang="nb-NO" sz="9600" dirty="0" err="1" smtClean="0"/>
              <a:t>Overload</a:t>
            </a:r>
            <a:r>
              <a:rPr lang="nb-NO" dirty="0" smtClean="0"/>
              <a:t/>
            </a:r>
            <a:br>
              <a:rPr lang="nb-NO" dirty="0" smtClean="0"/>
            </a:br>
            <a:r>
              <a:rPr lang="nb-NO" sz="7200" i="1" dirty="0" err="1" smtClean="0"/>
              <a:t>We</a:t>
            </a:r>
            <a:r>
              <a:rPr lang="nb-NO" sz="7200" i="1" dirty="0" smtClean="0"/>
              <a:t> </a:t>
            </a:r>
            <a:r>
              <a:rPr lang="nb-NO" sz="7200" i="1" dirty="0" err="1" smtClean="0"/>
              <a:t>need</a:t>
            </a:r>
            <a:r>
              <a:rPr lang="nb-NO" sz="7200" i="1" dirty="0" smtClean="0"/>
              <a:t> </a:t>
            </a:r>
            <a:r>
              <a:rPr lang="nb-NO" sz="7200" i="1" dirty="0" err="1" smtClean="0"/>
              <a:t>some</a:t>
            </a:r>
            <a:r>
              <a:rPr lang="nb-NO" sz="7200" i="1" dirty="0" smtClean="0"/>
              <a:t> </a:t>
            </a:r>
            <a:r>
              <a:rPr lang="nb-NO" sz="7200" i="1" dirty="0" err="1" smtClean="0"/>
              <a:t>coffee</a:t>
            </a:r>
            <a:r>
              <a:rPr lang="nb-NO" sz="7200" i="1" dirty="0" smtClean="0"/>
              <a:t>..</a:t>
            </a:r>
            <a:endParaRPr lang="nb-NO" sz="7200" i="1" dirty="0"/>
          </a:p>
        </p:txBody>
      </p:sp>
    </p:spTree>
    <p:extLst>
      <p:ext uri="{BB962C8B-B14F-4D97-AF65-F5344CB8AC3E}">
        <p14:creationId xmlns:p14="http://schemas.microsoft.com/office/powerpoint/2010/main" val="1443269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873458" y="1039528"/>
            <a:ext cx="11044222" cy="4783756"/>
          </a:xfrm>
        </p:spPr>
        <p:txBody>
          <a:bodyPr anchor="ctr">
            <a:normAutofit/>
          </a:bodyPr>
          <a:lstStyle/>
          <a:p>
            <a:r>
              <a:rPr lang="nb-NO" dirty="0" smtClean="0"/>
              <a:t>&lt;</a:t>
            </a:r>
            <a:r>
              <a:rPr lang="nb-NO" dirty="0" err="1" smtClean="0"/>
              <a:t>FlexLayout</a:t>
            </a:r>
            <a:r>
              <a:rPr lang="nb-NO" dirty="0" smtClean="0"/>
              <a:t>&gt;</a:t>
            </a:r>
            <a:br>
              <a:rPr lang="nb-NO" dirty="0" smtClean="0"/>
            </a:br>
            <a:r>
              <a:rPr lang="en-US" sz="1800" dirty="0">
                <a:solidFill>
                  <a:schemeClr val="tx1"/>
                </a:solidFill>
                <a:latin typeface="Consolas" panose="020B0609020204030204" pitchFamily="49" charset="0"/>
              </a:rPr>
              <a:t/>
            </a:r>
            <a:br>
              <a:rPr lang="en-US" sz="1800" dirty="0">
                <a:solidFill>
                  <a:schemeClr val="tx1"/>
                </a:solidFill>
                <a:latin typeface="Consolas" panose="020B0609020204030204" pitchFamily="49" charset="0"/>
              </a:rPr>
            </a:br>
            <a:r>
              <a:rPr lang="en-US" sz="1800" dirty="0">
                <a:solidFill>
                  <a:schemeClr val="tx1"/>
                </a:solidFill>
                <a:latin typeface="Consolas" panose="020B0609020204030204" pitchFamily="49" charset="0"/>
              </a:rPr>
              <a:t>• The web’s new favorite layout system comes to Forms.</a:t>
            </a:r>
          </a:p>
          <a:p>
            <a:r>
              <a:rPr lang="en-US" sz="1800" dirty="0">
                <a:solidFill>
                  <a:schemeClr val="tx1"/>
                </a:solidFill>
                <a:latin typeface="Consolas" panose="020B0609020204030204" pitchFamily="49" charset="0"/>
              </a:rPr>
              <a:t>• Simpler to reason about layout with many form factors</a:t>
            </a:r>
          </a:p>
          <a:p>
            <a:r>
              <a:rPr lang="en-US" sz="1800" dirty="0">
                <a:solidFill>
                  <a:schemeClr val="tx1"/>
                </a:solidFill>
                <a:latin typeface="Consolas" panose="020B0609020204030204" pitchFamily="49" charset="0"/>
              </a:rPr>
              <a:t>• Containers and </a:t>
            </a:r>
            <a:r>
              <a:rPr lang="en-US" sz="18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Items</a:t>
            </a:r>
          </a:p>
          <a:p>
            <a:endParaRPr lang="en-US" sz="1800" dirty="0" smtClean="0">
              <a:solidFill>
                <a:schemeClr val="tx1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  <a:hlinkClick r:id="rId3"/>
              </a:rPr>
              <a:t>https://css-tricks.com/snippets/css/a-guide-to-flexbox</a:t>
            </a:r>
            <a:r>
              <a:rPr lang="en-US" sz="18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  <a:hlinkClick r:id="rId3"/>
              </a:rPr>
              <a:t>/</a:t>
            </a:r>
            <a:endParaRPr lang="en-US" sz="1800" dirty="0" smtClean="0">
              <a:solidFill>
                <a:schemeClr val="tx1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endParaRPr lang="en-US" sz="1800" dirty="0">
              <a:solidFill>
                <a:schemeClr val="tx1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1582993" y="6201461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6" name="Rectangle 5"/>
          <p:cNvSpPr/>
          <p:nvPr/>
        </p:nvSpPr>
        <p:spPr>
          <a:xfrm>
            <a:off x="11080934" y="5717226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Rectangle 6"/>
          <p:cNvSpPr/>
          <p:nvPr/>
        </p:nvSpPr>
        <p:spPr>
          <a:xfrm>
            <a:off x="11080935" y="5232991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8" name="Rectangle 7"/>
          <p:cNvSpPr/>
          <p:nvPr/>
        </p:nvSpPr>
        <p:spPr>
          <a:xfrm>
            <a:off x="11582993" y="5232991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Rectangle 8"/>
          <p:cNvSpPr/>
          <p:nvPr/>
        </p:nvSpPr>
        <p:spPr>
          <a:xfrm>
            <a:off x="11582992" y="4731528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0" name="Rectangle 9"/>
          <p:cNvSpPr/>
          <p:nvPr/>
        </p:nvSpPr>
        <p:spPr>
          <a:xfrm>
            <a:off x="11080935" y="6197893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1" name="Rectangle 10"/>
          <p:cNvSpPr/>
          <p:nvPr/>
        </p:nvSpPr>
        <p:spPr>
          <a:xfrm>
            <a:off x="10578877" y="6206212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2" name="Rectangle 11"/>
          <p:cNvSpPr/>
          <p:nvPr/>
        </p:nvSpPr>
        <p:spPr>
          <a:xfrm>
            <a:off x="10070578" y="6206212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Rectangle 12"/>
          <p:cNvSpPr/>
          <p:nvPr/>
        </p:nvSpPr>
        <p:spPr>
          <a:xfrm>
            <a:off x="10578877" y="5717226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4" name="Rectangle 13"/>
          <p:cNvSpPr/>
          <p:nvPr/>
        </p:nvSpPr>
        <p:spPr>
          <a:xfrm>
            <a:off x="10578876" y="4735389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5" name="Rectangle 14"/>
          <p:cNvSpPr/>
          <p:nvPr/>
        </p:nvSpPr>
        <p:spPr>
          <a:xfrm>
            <a:off x="10067904" y="4735389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6" name="Rectangle 15"/>
          <p:cNvSpPr/>
          <p:nvPr/>
        </p:nvSpPr>
        <p:spPr>
          <a:xfrm>
            <a:off x="9574761" y="6208587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7" name="Rectangle 16"/>
          <p:cNvSpPr/>
          <p:nvPr/>
        </p:nvSpPr>
        <p:spPr>
          <a:xfrm>
            <a:off x="9066462" y="6208587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8" name="Rectangle 17"/>
          <p:cNvSpPr/>
          <p:nvPr/>
        </p:nvSpPr>
        <p:spPr>
          <a:xfrm>
            <a:off x="9578029" y="5720192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9" name="Rectangle 18"/>
          <p:cNvSpPr/>
          <p:nvPr/>
        </p:nvSpPr>
        <p:spPr>
          <a:xfrm>
            <a:off x="10578875" y="4238087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0" name="Rectangle 19"/>
          <p:cNvSpPr/>
          <p:nvPr/>
        </p:nvSpPr>
        <p:spPr>
          <a:xfrm>
            <a:off x="8558163" y="6206212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311767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819" y="227173"/>
            <a:ext cx="10601581" cy="6498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61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prstGeom prst="rect">
            <a:avLst/>
          </a:prstGeom>
        </p:spPr>
        <p:txBody>
          <a:bodyPr>
            <a:normAutofit fontScale="62500" lnSpcReduction="20000"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dirty="0" smtClean="0"/>
              <a:t>What </a:t>
            </a:r>
            <a:r>
              <a:rPr lang="en-US" dirty="0"/>
              <a:t>is new, next, and absolutely awesome in </a:t>
            </a:r>
            <a:r>
              <a:rPr lang="en-US" dirty="0" err="1"/>
              <a:t>Xamarin.Forms</a:t>
            </a:r>
            <a:r>
              <a:rPr lang="en-US" dirty="0"/>
              <a:t> 3.x</a:t>
            </a:r>
            <a:r>
              <a:rPr lang="en-US" dirty="0" smtClean="0"/>
              <a:t>.</a:t>
            </a:r>
            <a:br>
              <a:rPr lang="en-US" dirty="0" smtClean="0"/>
            </a:br>
            <a:r>
              <a:rPr lang="en-US" sz="2000" dirty="0" smtClean="0"/>
              <a:t>Level: </a:t>
            </a:r>
            <a:r>
              <a:rPr lang="en-US" sz="2000" dirty="0"/>
              <a:t>All (Beginner / Intermediate / Advanced)</a:t>
            </a:r>
            <a:r>
              <a:rPr lang="en-US" sz="2000" b="1" i="1" dirty="0" smtClean="0"/>
              <a:t/>
            </a:r>
            <a:br>
              <a:rPr lang="en-US" sz="2000" b="1" i="1" dirty="0" smtClean="0"/>
            </a:br>
            <a:endParaRPr lang="en-US" sz="2000" b="1" i="1" dirty="0" smtClean="0"/>
          </a:p>
          <a:p>
            <a:r>
              <a:rPr lang="nb-NO" dirty="0" smtClean="0"/>
              <a:t>Xamarin &amp; </a:t>
            </a:r>
            <a:r>
              <a:rPr lang="nb-NO" dirty="0" err="1" smtClean="0"/>
              <a:t>GitHub</a:t>
            </a:r>
            <a:endParaRPr lang="nb-NO" dirty="0" smtClean="0"/>
          </a:p>
          <a:p>
            <a:r>
              <a:rPr lang="nb-NO" dirty="0" err="1" smtClean="0"/>
              <a:t>ResourceDictionary</a:t>
            </a:r>
            <a:r>
              <a:rPr lang="nb-NO" dirty="0" smtClean="0"/>
              <a:t> </a:t>
            </a:r>
            <a:r>
              <a:rPr lang="nb-NO" dirty="0" err="1" smtClean="0"/>
              <a:t>Improvements</a:t>
            </a:r>
            <a:endParaRPr lang="nb-NO" dirty="0" smtClean="0"/>
          </a:p>
          <a:p>
            <a:r>
              <a:rPr lang="nb-NO" dirty="0" err="1"/>
              <a:t>Label</a:t>
            </a:r>
            <a:r>
              <a:rPr lang="nb-NO" dirty="0"/>
              <a:t> </a:t>
            </a:r>
            <a:r>
              <a:rPr lang="nb-NO" dirty="0" smtClean="0"/>
              <a:t>Love, </a:t>
            </a:r>
            <a:r>
              <a:rPr lang="nb-NO" dirty="0" err="1" smtClean="0"/>
              <a:t>Spans</a:t>
            </a:r>
            <a:r>
              <a:rPr lang="nb-NO" dirty="0" smtClean="0"/>
              <a:t>, Editors &amp; Right to </a:t>
            </a:r>
            <a:r>
              <a:rPr lang="nb-NO" dirty="0" err="1" smtClean="0"/>
              <a:t>Left</a:t>
            </a:r>
            <a:r>
              <a:rPr lang="nb-NO" dirty="0" smtClean="0"/>
              <a:t> Support</a:t>
            </a:r>
          </a:p>
          <a:p>
            <a:r>
              <a:rPr lang="nb-NO" dirty="0"/>
              <a:t>Visual State </a:t>
            </a:r>
            <a:r>
              <a:rPr lang="nb-NO" dirty="0" smtClean="0"/>
              <a:t>Manager</a:t>
            </a:r>
          </a:p>
          <a:p>
            <a:r>
              <a:rPr lang="nb-NO" dirty="0" err="1"/>
              <a:t>Coffee</a:t>
            </a:r>
            <a:r>
              <a:rPr lang="nb-NO" dirty="0"/>
              <a:t> </a:t>
            </a:r>
            <a:r>
              <a:rPr lang="nb-NO" dirty="0" smtClean="0"/>
              <a:t>Break</a:t>
            </a:r>
          </a:p>
          <a:p>
            <a:r>
              <a:rPr lang="nb-NO" dirty="0" err="1" smtClean="0"/>
              <a:t>FlexLayout</a:t>
            </a:r>
            <a:endParaRPr lang="nb-NO" dirty="0" smtClean="0"/>
          </a:p>
          <a:p>
            <a:r>
              <a:rPr lang="nb-NO" dirty="0" err="1"/>
              <a:t>Stylesheets</a:t>
            </a:r>
            <a:endParaRPr lang="nb-NO" dirty="0" smtClean="0"/>
          </a:p>
          <a:p>
            <a:r>
              <a:rPr lang="nb-NO" dirty="0" smtClean="0"/>
              <a:t>F100</a:t>
            </a:r>
          </a:p>
          <a:p>
            <a:r>
              <a:rPr lang="nb-NO" dirty="0" smtClean="0"/>
              <a:t>What’s </a:t>
            </a:r>
            <a:r>
              <a:rPr lang="nb-NO" dirty="0" err="1" smtClean="0"/>
              <a:t>Next</a:t>
            </a:r>
            <a:endParaRPr lang="nb-NO" dirty="0"/>
          </a:p>
          <a:p>
            <a:endParaRPr lang="en-US" dirty="0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4DD0F629-810A-8B46-A070-5D8FD326DF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Agenda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699303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032043" y="562106"/>
            <a:ext cx="8650437" cy="663948"/>
          </a:xfrm>
        </p:spPr>
        <p:txBody>
          <a:bodyPr>
            <a:normAutofit fontScale="55000" lnSpcReduction="20000"/>
          </a:bodyPr>
          <a:lstStyle/>
          <a:p>
            <a:r>
              <a:rPr lang="nb-NO" dirty="0" smtClean="0"/>
              <a:t>Container Properties</a:t>
            </a:r>
            <a:endParaRPr lang="nb-NO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658495" y="1304290"/>
            <a:ext cx="1091565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090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032043" y="562106"/>
            <a:ext cx="8650437" cy="663948"/>
          </a:xfrm>
        </p:spPr>
        <p:txBody>
          <a:bodyPr>
            <a:normAutofit fontScale="55000" lnSpcReduction="20000"/>
          </a:bodyPr>
          <a:lstStyle/>
          <a:p>
            <a:r>
              <a:rPr lang="nb-NO" dirty="0" smtClean="0"/>
              <a:t>Container Properties</a:t>
            </a:r>
            <a:endParaRPr lang="nb-NO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909320" y="1388745"/>
            <a:ext cx="92964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968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032043" y="562106"/>
            <a:ext cx="8650437" cy="663948"/>
          </a:xfrm>
        </p:spPr>
        <p:txBody>
          <a:bodyPr>
            <a:normAutofit fontScale="55000" lnSpcReduction="20000"/>
          </a:bodyPr>
          <a:lstStyle/>
          <a:p>
            <a:r>
              <a:rPr lang="nb-NO" dirty="0" smtClean="0"/>
              <a:t>Element Properties</a:t>
            </a:r>
            <a:endParaRPr lang="nb-NO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647700" y="1500187"/>
            <a:ext cx="1089660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14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blog.xamarin.com/wp-content/uploads/2018/08/Screenshot-2018-08-01-15.22.5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440" y="510639"/>
            <a:ext cx="8239124" cy="6216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s://blog.xamarin.com/wp-content/uploads/2018/06/Screenshot-2018-05-03-19.35.4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9600" y="510640"/>
            <a:ext cx="3514782" cy="6216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6005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873458" y="1039528"/>
            <a:ext cx="11044222" cy="4783756"/>
          </a:xfrm>
        </p:spPr>
        <p:txBody>
          <a:bodyPr anchor="ctr">
            <a:normAutofit/>
          </a:bodyPr>
          <a:lstStyle/>
          <a:p>
            <a:r>
              <a:rPr lang="nb-NO" dirty="0" err="1" smtClean="0"/>
              <a:t>StyleSheets</a:t>
            </a:r>
            <a:r>
              <a:rPr lang="nb-NO" dirty="0" smtClean="0"/>
              <a:t/>
            </a:r>
            <a:br>
              <a:rPr lang="nb-NO" dirty="0" smtClean="0"/>
            </a:br>
            <a:r>
              <a:rPr lang="en-US" sz="1800" dirty="0">
                <a:solidFill>
                  <a:schemeClr val="tx1"/>
                </a:solidFill>
                <a:latin typeface="Consolas" panose="020B0609020204030204" pitchFamily="49" charset="0"/>
              </a:rPr>
              <a:t/>
            </a:r>
            <a:br>
              <a:rPr lang="en-US" sz="1800" dirty="0">
                <a:solidFill>
                  <a:schemeClr val="tx1"/>
                </a:solidFill>
                <a:latin typeface="Consolas" panose="020B0609020204030204" pitchFamily="49" charset="0"/>
              </a:rPr>
            </a:br>
            <a:r>
              <a:rPr lang="en-US" sz="1800" dirty="0">
                <a:solidFill>
                  <a:schemeClr val="tx1"/>
                </a:solidFill>
                <a:latin typeface="Consolas" panose="020B0609020204030204" pitchFamily="49" charset="0"/>
              </a:rPr>
              <a:t>Subset of HTML CSS, adding more capabilities over time</a:t>
            </a:r>
          </a:p>
          <a:p>
            <a:r>
              <a:rPr lang="en-US" sz="1800" dirty="0">
                <a:solidFill>
                  <a:schemeClr val="tx1"/>
                </a:solidFill>
                <a:latin typeface="Consolas" panose="020B0609020204030204" pitchFamily="49" charset="0"/>
              </a:rPr>
              <a:t>• Well understood style system</a:t>
            </a:r>
          </a:p>
          <a:p>
            <a:r>
              <a:rPr lang="en-US" sz="1800" dirty="0">
                <a:solidFill>
                  <a:schemeClr val="tx1"/>
                </a:solidFill>
                <a:latin typeface="Consolas" panose="020B0609020204030204" pitchFamily="49" charset="0"/>
              </a:rPr>
              <a:t>• Complements the built-in </a:t>
            </a:r>
            <a:r>
              <a:rPr lang="en-US" sz="18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one</a:t>
            </a:r>
            <a:endParaRPr lang="en-US" sz="1800" dirty="0">
              <a:solidFill>
                <a:schemeClr val="tx1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chemeClr val="tx1"/>
                </a:solidFill>
                <a:latin typeface="Consolas" panose="020B0609020204030204" pitchFamily="49" charset="0"/>
              </a:rPr>
              <a:t>• You can use Less</a:t>
            </a:r>
          </a:p>
          <a:p>
            <a:r>
              <a:rPr lang="en-US" sz="1800" dirty="0">
                <a:solidFill>
                  <a:schemeClr val="tx1"/>
                </a:solidFill>
                <a:latin typeface="Consolas" panose="020B0609020204030204" pitchFamily="49" charset="0"/>
              </a:rPr>
              <a:t>• Embedded into XAML</a:t>
            </a:r>
          </a:p>
          <a:p>
            <a:r>
              <a:rPr lang="en-US" sz="1800" dirty="0">
                <a:solidFill>
                  <a:schemeClr val="tx1"/>
                </a:solidFill>
                <a:latin typeface="Consolas" panose="020B0609020204030204" pitchFamily="49" charset="0"/>
              </a:rPr>
              <a:t>• Standalone CSS </a:t>
            </a:r>
            <a:r>
              <a:rPr lang="en-US" sz="1800" dirty="0" smtClean="0">
                <a:solidFill>
                  <a:schemeClr val="tx1"/>
                </a:solidFill>
                <a:latin typeface="Consolas" panose="020B0609020204030204" pitchFamily="49" charset="0"/>
              </a:rPr>
              <a:t>file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Styles are applied one by one, in definition order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Styles defined on the item itself is always applied last</a:t>
            </a:r>
            <a:endParaRPr lang="en-US" sz="1800" dirty="0">
              <a:solidFill>
                <a:schemeClr val="tx1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1582993" y="6201461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6" name="Rectangle 5"/>
          <p:cNvSpPr/>
          <p:nvPr/>
        </p:nvSpPr>
        <p:spPr>
          <a:xfrm>
            <a:off x="11080934" y="5717226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Rectangle 6"/>
          <p:cNvSpPr/>
          <p:nvPr/>
        </p:nvSpPr>
        <p:spPr>
          <a:xfrm>
            <a:off x="11080935" y="5232991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8" name="Rectangle 7"/>
          <p:cNvSpPr/>
          <p:nvPr/>
        </p:nvSpPr>
        <p:spPr>
          <a:xfrm>
            <a:off x="11582993" y="5232991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Rectangle 8"/>
          <p:cNvSpPr/>
          <p:nvPr/>
        </p:nvSpPr>
        <p:spPr>
          <a:xfrm>
            <a:off x="11582992" y="4731528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0" name="Rectangle 9"/>
          <p:cNvSpPr/>
          <p:nvPr/>
        </p:nvSpPr>
        <p:spPr>
          <a:xfrm>
            <a:off x="11080935" y="6197893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1" name="Rectangle 10"/>
          <p:cNvSpPr/>
          <p:nvPr/>
        </p:nvSpPr>
        <p:spPr>
          <a:xfrm>
            <a:off x="10578877" y="6206212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2" name="Rectangle 11"/>
          <p:cNvSpPr/>
          <p:nvPr/>
        </p:nvSpPr>
        <p:spPr>
          <a:xfrm>
            <a:off x="10070578" y="6206212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Rectangle 12"/>
          <p:cNvSpPr/>
          <p:nvPr/>
        </p:nvSpPr>
        <p:spPr>
          <a:xfrm>
            <a:off x="10578877" y="5717226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4" name="Rectangle 13"/>
          <p:cNvSpPr/>
          <p:nvPr/>
        </p:nvSpPr>
        <p:spPr>
          <a:xfrm>
            <a:off x="10578876" y="4735389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5" name="Rectangle 14"/>
          <p:cNvSpPr/>
          <p:nvPr/>
        </p:nvSpPr>
        <p:spPr>
          <a:xfrm>
            <a:off x="10067904" y="4735389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6" name="Rectangle 15"/>
          <p:cNvSpPr/>
          <p:nvPr/>
        </p:nvSpPr>
        <p:spPr>
          <a:xfrm>
            <a:off x="9574761" y="6208587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7" name="Rectangle 16"/>
          <p:cNvSpPr/>
          <p:nvPr/>
        </p:nvSpPr>
        <p:spPr>
          <a:xfrm>
            <a:off x="9066462" y="6208587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8" name="Rectangle 17"/>
          <p:cNvSpPr/>
          <p:nvPr/>
        </p:nvSpPr>
        <p:spPr>
          <a:xfrm>
            <a:off x="9578029" y="5720192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9" name="Rectangle 18"/>
          <p:cNvSpPr/>
          <p:nvPr/>
        </p:nvSpPr>
        <p:spPr>
          <a:xfrm>
            <a:off x="10578875" y="4238087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0" name="Rectangle 19"/>
          <p:cNvSpPr/>
          <p:nvPr/>
        </p:nvSpPr>
        <p:spPr>
          <a:xfrm>
            <a:off x="8558163" y="6206212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15367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113323" y="0"/>
            <a:ext cx="9907604" cy="6319520"/>
          </a:xfrm>
        </p:spPr>
        <p:txBody>
          <a:bodyPr>
            <a:noAutofit/>
          </a:bodyPr>
          <a:lstStyle/>
          <a:p>
            <a:r>
              <a:rPr lang="nb-NO" sz="12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</a:p>
          <a:p>
            <a:endParaRPr lang="nb-NO" sz="1200" dirty="0">
              <a:solidFill>
                <a:schemeClr val="tx1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nb-NO" sz="12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&lt;</a:t>
            </a:r>
            <a:r>
              <a:rPr lang="nb-NO" sz="12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ContentPage.Resources</a:t>
            </a:r>
            <a:r>
              <a:rPr lang="nb-NO" sz="1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</a:p>
          <a:p>
            <a:r>
              <a:rPr lang="nb-NO" sz="1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</a:t>
            </a:r>
            <a:r>
              <a:rPr lang="nb-NO" sz="1200" dirty="0" smtClean="0">
                <a:latin typeface="Consolas" panose="020B0609020204030204" pitchFamily="49" charset="0"/>
                <a:cs typeface="Consolas" panose="020B0609020204030204" pitchFamily="49" charset="0"/>
              </a:rPr>
              <a:t>&lt;</a:t>
            </a:r>
            <a:r>
              <a:rPr lang="nb-NO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StyleSheet</a:t>
            </a:r>
            <a:r>
              <a:rPr lang="nb-NO" sz="1200" dirty="0">
                <a:latin typeface="Consolas" panose="020B0609020204030204" pitchFamily="49" charset="0"/>
                <a:cs typeface="Consolas" panose="020B0609020204030204" pitchFamily="49" charset="0"/>
              </a:rPr>
              <a:t> Source="Styles/AlignmentPage.css</a:t>
            </a:r>
            <a:r>
              <a:rPr lang="nb-NO" sz="12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"/&gt;</a:t>
            </a:r>
          </a:p>
          <a:p>
            <a:r>
              <a:rPr lang="nb-NO" sz="1200" dirty="0"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nb-NO" sz="12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     &lt;</a:t>
            </a:r>
            <a:r>
              <a:rPr lang="nb-NO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StyleSheet</a:t>
            </a:r>
            <a:r>
              <a:rPr lang="nb-NO" sz="1200" dirty="0"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</a:p>
          <a:p>
            <a:r>
              <a:rPr lang="nb-NO" sz="1200" dirty="0">
                <a:latin typeface="Consolas" panose="020B0609020204030204" pitchFamily="49" charset="0"/>
                <a:cs typeface="Consolas" panose="020B0609020204030204" pitchFamily="49" charset="0"/>
              </a:rPr>
              <a:t>            &lt;![CDATA[</a:t>
            </a:r>
          </a:p>
          <a:p>
            <a:r>
              <a:rPr lang="nb-NO" sz="1200" dirty="0">
                <a:latin typeface="Consolas" panose="020B0609020204030204" pitchFamily="49" charset="0"/>
                <a:cs typeface="Consolas" panose="020B0609020204030204" pitchFamily="49" charset="0"/>
              </a:rPr>
              <a:t>            ^</a:t>
            </a:r>
            <a:r>
              <a:rPr lang="nb-NO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contentpage</a:t>
            </a:r>
            <a:r>
              <a:rPr lang="nb-NO" sz="1200" dirty="0">
                <a:latin typeface="Consolas" panose="020B0609020204030204" pitchFamily="49" charset="0"/>
                <a:cs typeface="Consolas" panose="020B0609020204030204" pitchFamily="49" charset="0"/>
              </a:rPr>
              <a:t> {</a:t>
            </a:r>
          </a:p>
          <a:p>
            <a:r>
              <a:rPr lang="nb-NO" sz="1200" dirty="0">
                <a:latin typeface="Consolas" panose="020B0609020204030204" pitchFamily="49" charset="0"/>
                <a:cs typeface="Consolas" panose="020B0609020204030204" pitchFamily="49" charset="0"/>
              </a:rPr>
              <a:t>                </a:t>
            </a:r>
            <a:r>
              <a:rPr lang="nb-NO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background-color</a:t>
            </a:r>
            <a:r>
              <a:rPr lang="nb-NO" sz="1200" dirty="0">
                <a:latin typeface="Consolas" panose="020B0609020204030204" pitchFamily="49" charset="0"/>
                <a:cs typeface="Consolas" panose="020B0609020204030204" pitchFamily="49" charset="0"/>
              </a:rPr>
              <a:t>: </a:t>
            </a:r>
            <a:r>
              <a:rPr lang="nb-NO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lightgray</a:t>
            </a:r>
            <a:r>
              <a:rPr lang="nb-NO" sz="1200" dirty="0"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</a:p>
          <a:p>
            <a:r>
              <a:rPr lang="nb-NO" sz="1200" dirty="0">
                <a:latin typeface="Consolas" panose="020B0609020204030204" pitchFamily="49" charset="0"/>
                <a:cs typeface="Consolas" panose="020B0609020204030204" pitchFamily="49" charset="0"/>
              </a:rPr>
              <a:t>            }</a:t>
            </a:r>
          </a:p>
          <a:p>
            <a:r>
              <a:rPr lang="nb-NO" sz="1200" dirty="0">
                <a:latin typeface="Consolas" panose="020B0609020204030204" pitchFamily="49" charset="0"/>
                <a:cs typeface="Consolas" panose="020B0609020204030204" pitchFamily="49" charset="0"/>
              </a:rPr>
              <a:t>            ]]&gt;</a:t>
            </a:r>
          </a:p>
          <a:p>
            <a:r>
              <a:rPr lang="nb-NO" sz="1200" dirty="0">
                <a:latin typeface="Consolas" panose="020B0609020204030204" pitchFamily="49" charset="0"/>
                <a:cs typeface="Consolas" panose="020B0609020204030204" pitchFamily="49" charset="0"/>
              </a:rPr>
              <a:t>        &lt;/</a:t>
            </a:r>
            <a:r>
              <a:rPr lang="nb-NO" sz="1200" dirty="0" err="1">
                <a:latin typeface="Consolas" panose="020B0609020204030204" pitchFamily="49" charset="0"/>
                <a:cs typeface="Consolas" panose="020B0609020204030204" pitchFamily="49" charset="0"/>
              </a:rPr>
              <a:t>StyleSheet</a:t>
            </a:r>
            <a:r>
              <a:rPr lang="nb-NO" sz="1200" dirty="0"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</a:p>
          <a:p>
            <a:r>
              <a:rPr lang="nb-NO" sz="1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&lt;/</a:t>
            </a:r>
            <a:r>
              <a:rPr lang="nb-NO" sz="12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ContentPage.Resources</a:t>
            </a:r>
            <a:r>
              <a:rPr lang="nb-NO" sz="12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</a:p>
          <a:p>
            <a:endParaRPr lang="nb-NO" sz="1200" dirty="0">
              <a:solidFill>
                <a:schemeClr val="tx1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1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.header {    </a:t>
            </a:r>
            <a:br>
              <a:rPr lang="en-US" sz="1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1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font-size: 24;    </a:t>
            </a:r>
            <a:br>
              <a:rPr lang="en-US" sz="1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1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color: #16222a;    </a:t>
            </a:r>
            <a:br>
              <a:rPr lang="en-US" sz="1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1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margin-top: 30;</a:t>
            </a:r>
            <a:br>
              <a:rPr lang="en-US" sz="1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12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  <a:br>
              <a:rPr lang="en-US" sz="12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1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/>
            </a:r>
            <a:br>
              <a:rPr lang="en-US" sz="1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1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#</a:t>
            </a:r>
            <a:r>
              <a:rPr lang="en-US" sz="12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listView</a:t>
            </a:r>
            <a:r>
              <a:rPr lang="en-US" sz="1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{    </a:t>
            </a:r>
            <a:r>
              <a:rPr lang="en-US" sz="12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/>
            </a:r>
            <a:br>
              <a:rPr lang="en-US" sz="12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12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background-color</a:t>
            </a:r>
            <a:r>
              <a:rPr lang="en-US" sz="1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: </a:t>
            </a:r>
            <a:r>
              <a:rPr lang="en-US" sz="12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lightgray</a:t>
            </a:r>
            <a:r>
              <a:rPr lang="en-US" sz="12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  <a:br>
              <a:rPr lang="en-US" sz="12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12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  <a:br>
              <a:rPr lang="en-US" sz="12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12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/>
            </a:r>
            <a:br>
              <a:rPr lang="en-US" sz="12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1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More selectors at </a:t>
            </a:r>
            <a:r>
              <a:rPr lang="en-US" sz="1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  <a:hlinkClick r:id="rId3"/>
              </a:rPr>
              <a:t>https://docs.microsoft.com/en-us/xamarin/xamarin-forms/user-interface/styles/css</a:t>
            </a:r>
            <a:r>
              <a:rPr lang="en-US" sz="12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  <a:hlinkClick r:id="rId3"/>
              </a:rPr>
              <a:t>/</a:t>
            </a:r>
            <a:endParaRPr lang="en-US" sz="1200" dirty="0" smtClean="0">
              <a:solidFill>
                <a:schemeClr val="tx1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endParaRPr lang="nb-NO" sz="1200" dirty="0" smtClean="0">
              <a:solidFill>
                <a:schemeClr val="tx1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endParaRPr lang="nb-NO" sz="1200" dirty="0">
              <a:solidFill>
                <a:schemeClr val="tx1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endParaRPr lang="nb-NO" sz="1200" dirty="0" smtClean="0">
              <a:solidFill>
                <a:schemeClr val="tx1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endParaRPr lang="nb-NO" sz="1200" dirty="0">
              <a:solidFill>
                <a:schemeClr val="tx1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5286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t="1680"/>
          <a:stretch/>
        </p:blipFill>
        <p:spPr>
          <a:xfrm>
            <a:off x="813435" y="701040"/>
            <a:ext cx="11141608" cy="5425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24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980820" y="0"/>
            <a:ext cx="11044222" cy="1779872"/>
          </a:xfrm>
        </p:spPr>
        <p:txBody>
          <a:bodyPr anchor="ctr">
            <a:normAutofit/>
          </a:bodyPr>
          <a:lstStyle/>
          <a:p>
            <a:r>
              <a:rPr lang="nb-NO" b="1" dirty="0" smtClean="0"/>
              <a:t>F100</a:t>
            </a:r>
            <a:r>
              <a:rPr lang="nb-NO" dirty="0" smtClean="0"/>
              <a:t/>
            </a:r>
            <a:br>
              <a:rPr lang="nb-NO" dirty="0" smtClean="0"/>
            </a:br>
            <a:endParaRPr lang="en-US" sz="1800" dirty="0">
              <a:solidFill>
                <a:schemeClr val="tx1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1582993" y="6201461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6" name="Rectangle 5"/>
          <p:cNvSpPr/>
          <p:nvPr/>
        </p:nvSpPr>
        <p:spPr>
          <a:xfrm>
            <a:off x="11080934" y="5717226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Rectangle 6"/>
          <p:cNvSpPr/>
          <p:nvPr/>
        </p:nvSpPr>
        <p:spPr>
          <a:xfrm>
            <a:off x="11080935" y="5232991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8" name="Rectangle 7"/>
          <p:cNvSpPr/>
          <p:nvPr/>
        </p:nvSpPr>
        <p:spPr>
          <a:xfrm>
            <a:off x="11582993" y="5232991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Rectangle 8"/>
          <p:cNvSpPr/>
          <p:nvPr/>
        </p:nvSpPr>
        <p:spPr>
          <a:xfrm>
            <a:off x="11582992" y="4731528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0" name="Rectangle 9"/>
          <p:cNvSpPr/>
          <p:nvPr/>
        </p:nvSpPr>
        <p:spPr>
          <a:xfrm>
            <a:off x="11080935" y="6197893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1" name="Rectangle 10"/>
          <p:cNvSpPr/>
          <p:nvPr/>
        </p:nvSpPr>
        <p:spPr>
          <a:xfrm>
            <a:off x="10578877" y="6206212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2" name="Rectangle 11"/>
          <p:cNvSpPr/>
          <p:nvPr/>
        </p:nvSpPr>
        <p:spPr>
          <a:xfrm>
            <a:off x="10070578" y="6206212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Rectangle 12"/>
          <p:cNvSpPr/>
          <p:nvPr/>
        </p:nvSpPr>
        <p:spPr>
          <a:xfrm>
            <a:off x="10578877" y="5717226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4" name="Rectangle 13"/>
          <p:cNvSpPr/>
          <p:nvPr/>
        </p:nvSpPr>
        <p:spPr>
          <a:xfrm>
            <a:off x="10578876" y="4735389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5" name="Rectangle 14"/>
          <p:cNvSpPr/>
          <p:nvPr/>
        </p:nvSpPr>
        <p:spPr>
          <a:xfrm>
            <a:off x="10067904" y="4735389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6" name="Rectangle 15"/>
          <p:cNvSpPr/>
          <p:nvPr/>
        </p:nvSpPr>
        <p:spPr>
          <a:xfrm>
            <a:off x="9574761" y="6208587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7" name="Rectangle 16"/>
          <p:cNvSpPr/>
          <p:nvPr/>
        </p:nvSpPr>
        <p:spPr>
          <a:xfrm>
            <a:off x="9066462" y="6208587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8" name="Rectangle 17"/>
          <p:cNvSpPr/>
          <p:nvPr/>
        </p:nvSpPr>
        <p:spPr>
          <a:xfrm>
            <a:off x="9578029" y="5720192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9" name="Rectangle 18"/>
          <p:cNvSpPr/>
          <p:nvPr/>
        </p:nvSpPr>
        <p:spPr>
          <a:xfrm>
            <a:off x="10578875" y="4238087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0" name="Rectangle 19"/>
          <p:cNvSpPr/>
          <p:nvPr/>
        </p:nvSpPr>
        <p:spPr>
          <a:xfrm>
            <a:off x="8558163" y="6206212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820" y="1300770"/>
            <a:ext cx="3005588" cy="5584420"/>
          </a:xfrm>
          <a:prstGeom prst="rect">
            <a:avLst/>
          </a:prstGeom>
        </p:spPr>
      </p:pic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166917E8-1FE7-41B3-A485-732FC0E0AD83}"/>
              </a:ext>
            </a:extLst>
          </p:cNvPr>
          <p:cNvSpPr txBox="1">
            <a:spLocks/>
          </p:cNvSpPr>
          <p:nvPr/>
        </p:nvSpPr>
        <p:spPr>
          <a:xfrm>
            <a:off x="4242920" y="1319033"/>
            <a:ext cx="2687393" cy="558614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 err="1" smtClean="0"/>
              <a:t>SearchBar</a:t>
            </a:r>
            <a:r>
              <a:rPr lang="en-US" sz="1000" dirty="0" smtClean="0"/>
              <a:t> </a:t>
            </a:r>
            <a:r>
              <a:rPr lang="en-US" sz="1000" dirty="0" err="1" smtClean="0"/>
              <a:t>IsSpellCheckEnabled</a:t>
            </a:r>
            <a:endParaRPr lang="en-US" sz="1000" dirty="0" smtClean="0"/>
          </a:p>
          <a:p>
            <a:r>
              <a:rPr lang="en-US" sz="1000" dirty="0" err="1" smtClean="0"/>
              <a:t>ImeOptions</a:t>
            </a:r>
            <a:endParaRPr lang="en-US" sz="1000" dirty="0" smtClean="0"/>
          </a:p>
          <a:p>
            <a:r>
              <a:rPr lang="en-US" sz="1000" dirty="0" err="1" smtClean="0"/>
              <a:t>DesignModeEnabled</a:t>
            </a:r>
            <a:r>
              <a:rPr lang="en-US" sz="1000" dirty="0" smtClean="0"/>
              <a:t> </a:t>
            </a:r>
          </a:p>
          <a:p>
            <a:r>
              <a:rPr lang="en-US" sz="1000" dirty="0" smtClean="0"/>
              <a:t>Android Bottom Tabs</a:t>
            </a:r>
          </a:p>
          <a:p>
            <a:r>
              <a:rPr lang="en-US" sz="1000" dirty="0" err="1" smtClean="0"/>
              <a:t>WebView</a:t>
            </a:r>
            <a:r>
              <a:rPr lang="en-US" sz="1000" dirty="0" smtClean="0"/>
              <a:t> mixed content (Android)</a:t>
            </a:r>
          </a:p>
          <a:p>
            <a:r>
              <a:rPr lang="en-US" sz="1000" dirty="0" err="1" smtClean="0"/>
              <a:t>WebView</a:t>
            </a:r>
            <a:r>
              <a:rPr lang="en-US" sz="1000" dirty="0" smtClean="0"/>
              <a:t> evaluate </a:t>
            </a:r>
            <a:r>
              <a:rPr lang="en-US" sz="1000" dirty="0" err="1" smtClean="0"/>
              <a:t>javascript</a:t>
            </a:r>
            <a:endParaRPr lang="en-US" sz="1000" dirty="0" smtClean="0"/>
          </a:p>
          <a:p>
            <a:r>
              <a:rPr lang="en-US" sz="1000" dirty="0" smtClean="0"/>
              <a:t>Binding Mode </a:t>
            </a:r>
            <a:r>
              <a:rPr lang="en-US" sz="1000" dirty="0" err="1" smtClean="0"/>
              <a:t>OneTime</a:t>
            </a:r>
            <a:endParaRPr lang="en-US" sz="1000" dirty="0" smtClean="0"/>
          </a:p>
          <a:p>
            <a:r>
              <a:rPr lang="en-US" sz="1000" dirty="0" err="1" smtClean="0"/>
              <a:t>ProgressBar</a:t>
            </a:r>
            <a:r>
              <a:rPr lang="en-US" sz="1000" dirty="0" smtClean="0"/>
              <a:t> colors</a:t>
            </a:r>
          </a:p>
          <a:p>
            <a:r>
              <a:rPr lang="en-US" sz="1000" dirty="0" smtClean="0"/>
              <a:t>Switch colors</a:t>
            </a:r>
          </a:p>
          <a:p>
            <a:r>
              <a:rPr lang="en-US" sz="1000" dirty="0" smtClean="0"/>
              <a:t>Slider colors</a:t>
            </a:r>
          </a:p>
          <a:p>
            <a:r>
              <a:rPr lang="en-US" sz="1000" dirty="0" smtClean="0"/>
              <a:t>Hide scroll bars</a:t>
            </a:r>
          </a:p>
          <a:p>
            <a:r>
              <a:rPr lang="en-US" sz="1000" dirty="0" smtClean="0"/>
              <a:t>Button </a:t>
            </a:r>
            <a:r>
              <a:rPr lang="en-US" sz="1000" dirty="0" err="1" smtClean="0"/>
              <a:t>AccessKey</a:t>
            </a:r>
            <a:endParaRPr lang="en-US" sz="1000" dirty="0" smtClean="0"/>
          </a:p>
          <a:p>
            <a:r>
              <a:rPr lang="en-US" sz="1000" dirty="0" err="1" smtClean="0"/>
              <a:t>TabbedPage</a:t>
            </a:r>
            <a:r>
              <a:rPr lang="en-US" sz="1000" dirty="0" smtClean="0"/>
              <a:t> Icons (UWP)</a:t>
            </a:r>
          </a:p>
          <a:p>
            <a:r>
              <a:rPr lang="en-US" sz="1000" dirty="0" smtClean="0"/>
              <a:t>Drop Shadows (iOS/UWP)</a:t>
            </a:r>
          </a:p>
          <a:p>
            <a:r>
              <a:rPr lang="en-US" sz="1000" dirty="0" smtClean="0"/>
              <a:t>App DI Container Hooks</a:t>
            </a:r>
          </a:p>
          <a:p>
            <a:r>
              <a:rPr lang="en-US" sz="1000" dirty="0" smtClean="0"/>
              <a:t>Button Padding</a:t>
            </a:r>
          </a:p>
          <a:p>
            <a:r>
              <a:rPr lang="en-US" sz="1000" dirty="0" smtClean="0"/>
              <a:t>Page </a:t>
            </a:r>
            <a:r>
              <a:rPr lang="en-US" sz="1000" dirty="0" err="1" smtClean="0"/>
              <a:t>TitleView</a:t>
            </a:r>
            <a:endParaRPr lang="en-US" sz="1000" dirty="0" smtClean="0"/>
          </a:p>
          <a:p>
            <a:r>
              <a:rPr lang="en-US" sz="1000" dirty="0" err="1" smtClean="0"/>
              <a:t>BoxView</a:t>
            </a:r>
            <a:r>
              <a:rPr lang="en-US" sz="1000" dirty="0" smtClean="0"/>
              <a:t> rounded corners</a:t>
            </a:r>
          </a:p>
          <a:p>
            <a:r>
              <a:rPr lang="en-US" sz="1000" dirty="0" err="1" smtClean="0"/>
              <a:t>WKWebView</a:t>
            </a:r>
            <a:r>
              <a:rPr lang="en-US" sz="1000" dirty="0" smtClean="0"/>
              <a:t> for iOS</a:t>
            </a:r>
            <a:endParaRPr lang="en-US" sz="1000" dirty="0"/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B14F8B4F-78D0-435F-88BD-F6D2350BBD53}"/>
              </a:ext>
            </a:extLst>
          </p:cNvPr>
          <p:cNvSpPr txBox="1">
            <a:spLocks/>
          </p:cNvSpPr>
          <p:nvPr/>
        </p:nvSpPr>
        <p:spPr>
          <a:xfrm>
            <a:off x="7293328" y="1235348"/>
            <a:ext cx="2687393" cy="2662267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itchFamily="2" charset="2"/>
              <a:buNone/>
              <a:tabLst/>
              <a:defRPr sz="3137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0" marR="0" indent="0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227209" marR="0" indent="0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451306" marR="0" indent="0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672290" marR="0" indent="0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b="1" dirty="0">
                <a:latin typeface="+mn-lt"/>
              </a:rPr>
              <a:t>Coming Soon</a:t>
            </a:r>
          </a:p>
          <a:p>
            <a:r>
              <a:rPr lang="en-US" sz="1000" dirty="0">
                <a:latin typeface="+mn-lt"/>
              </a:rPr>
              <a:t>Label </a:t>
            </a:r>
            <a:r>
              <a:rPr lang="en-US" sz="1000" dirty="0" err="1">
                <a:latin typeface="+mn-lt"/>
              </a:rPr>
              <a:t>MaxLines</a:t>
            </a:r>
            <a:endParaRPr lang="en-US" sz="1000" dirty="0">
              <a:latin typeface="+mn-lt"/>
            </a:endParaRPr>
          </a:p>
          <a:p>
            <a:r>
              <a:rPr lang="en-US" sz="1000" dirty="0">
                <a:latin typeface="+mn-lt"/>
              </a:rPr>
              <a:t>Entry Read-Only</a:t>
            </a:r>
          </a:p>
          <a:p>
            <a:r>
              <a:rPr lang="en-US" sz="1000" dirty="0" err="1">
                <a:latin typeface="+mn-lt"/>
              </a:rPr>
              <a:t>ImageButton</a:t>
            </a:r>
            <a:endParaRPr lang="en-US" sz="1000" dirty="0">
              <a:latin typeface="+mn-lt"/>
            </a:endParaRPr>
          </a:p>
          <a:p>
            <a:r>
              <a:rPr lang="en-US" sz="1000" dirty="0">
                <a:latin typeface="+mn-lt"/>
              </a:rPr>
              <a:t>GIF Support</a:t>
            </a:r>
          </a:p>
          <a:p>
            <a:r>
              <a:rPr lang="en-US" sz="1000" dirty="0">
                <a:latin typeface="+mn-lt"/>
              </a:rPr>
              <a:t>Button and Label Parity</a:t>
            </a:r>
          </a:p>
          <a:p>
            <a:r>
              <a:rPr lang="en-US" sz="1000" dirty="0" err="1">
                <a:latin typeface="+mn-lt"/>
              </a:rPr>
              <a:t>PinsSource</a:t>
            </a:r>
            <a:r>
              <a:rPr lang="en-US" sz="1000" dirty="0">
                <a:latin typeface="+mn-lt"/>
              </a:rPr>
              <a:t> on </a:t>
            </a:r>
            <a:r>
              <a:rPr lang="en-US" sz="1000" dirty="0" err="1">
                <a:latin typeface="+mn-lt"/>
              </a:rPr>
              <a:t>Forms.Map</a:t>
            </a:r>
            <a:endParaRPr lang="en-US" sz="1000" dirty="0">
              <a:latin typeface="+mn-lt"/>
            </a:endParaRPr>
          </a:p>
          <a:p>
            <a:r>
              <a:rPr lang="en-US" sz="1000" dirty="0" err="1">
                <a:latin typeface="+mn-lt"/>
              </a:rPr>
              <a:t>WebView</a:t>
            </a:r>
            <a:r>
              <a:rPr lang="en-US" sz="1000" dirty="0">
                <a:latin typeface="+mn-lt"/>
              </a:rPr>
              <a:t> Zoom Controls (Android)</a:t>
            </a:r>
          </a:p>
          <a:p>
            <a:endParaRPr lang="en-US" sz="1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7437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nb-NO" sz="9600" dirty="0" smtClean="0"/>
              <a:t>What’s </a:t>
            </a:r>
            <a:r>
              <a:rPr lang="nb-NO" sz="9600" dirty="0" err="1" smtClean="0"/>
              <a:t>Next</a:t>
            </a:r>
            <a:r>
              <a:rPr lang="nb-NO" sz="7200" i="1" dirty="0" smtClean="0"/>
              <a:t>..</a:t>
            </a:r>
            <a:endParaRPr lang="nb-NO" sz="7200" i="1" dirty="0"/>
          </a:p>
        </p:txBody>
      </p:sp>
    </p:spTree>
    <p:extLst>
      <p:ext uri="{BB962C8B-B14F-4D97-AF65-F5344CB8AC3E}">
        <p14:creationId xmlns:p14="http://schemas.microsoft.com/office/powerpoint/2010/main" val="2181988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EC3CBF5B-7B13-1543-9AB6-1AB5D8406E28}"/>
              </a:ext>
            </a:extLst>
          </p:cNvPr>
          <p:cNvGrpSpPr/>
          <p:nvPr/>
        </p:nvGrpSpPr>
        <p:grpSpPr>
          <a:xfrm>
            <a:off x="1123774" y="2771525"/>
            <a:ext cx="1644049" cy="3578632"/>
            <a:chOff x="524676" y="1355549"/>
            <a:chExt cx="2155526" cy="4691974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61A45E2-878F-C342-A464-606E62D0774C}"/>
                </a:ext>
              </a:extLst>
            </p:cNvPr>
            <p:cNvSpPr txBox="1"/>
            <p:nvPr/>
          </p:nvSpPr>
          <p:spPr>
            <a:xfrm>
              <a:off x="524676" y="1355549"/>
              <a:ext cx="1636089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2000" dirty="0"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</a:rPr>
                <a:t>Accelerometer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EC8AF2F-62A0-744E-9B95-053D82F04859}"/>
                </a:ext>
              </a:extLst>
            </p:cNvPr>
            <p:cNvSpPr txBox="1"/>
            <p:nvPr/>
          </p:nvSpPr>
          <p:spPr>
            <a:xfrm>
              <a:off x="524676" y="1981863"/>
              <a:ext cx="1868588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2000" dirty="0"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</a:rPr>
                <a:t>App Information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D773D3F-B81D-854C-8A24-F4C0C6DCC455}"/>
                </a:ext>
              </a:extLst>
            </p:cNvPr>
            <p:cNvSpPr txBox="1"/>
            <p:nvPr/>
          </p:nvSpPr>
          <p:spPr>
            <a:xfrm>
              <a:off x="524676" y="2608177"/>
              <a:ext cx="1440715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2000" dirty="0"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</a:rPr>
                <a:t>Battery State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D5C3179-F56C-DC42-956B-A2C85797D50A}"/>
                </a:ext>
              </a:extLst>
            </p:cNvPr>
            <p:cNvSpPr txBox="1"/>
            <p:nvPr/>
          </p:nvSpPr>
          <p:spPr>
            <a:xfrm>
              <a:off x="524676" y="3234491"/>
              <a:ext cx="1099275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2000" dirty="0"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</a:rPr>
                <a:t>Clipboard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8A2EAA0-A3C7-4943-BE77-5B229442064C}"/>
                </a:ext>
              </a:extLst>
            </p:cNvPr>
            <p:cNvSpPr txBox="1"/>
            <p:nvPr/>
          </p:nvSpPr>
          <p:spPr>
            <a:xfrm>
              <a:off x="524676" y="3860805"/>
              <a:ext cx="1025730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2000" dirty="0"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</a:rPr>
                <a:t>Compass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29641D5-750B-6142-B84C-873B5B678BEB}"/>
                </a:ext>
              </a:extLst>
            </p:cNvPr>
            <p:cNvSpPr txBox="1"/>
            <p:nvPr/>
          </p:nvSpPr>
          <p:spPr>
            <a:xfrm>
              <a:off x="524676" y="4487119"/>
              <a:ext cx="1399422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2000" dirty="0"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</a:rPr>
                <a:t>Connectivity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5065370-44DB-CD4C-A2C9-AB9ABE6C1EAE}"/>
                </a:ext>
              </a:extLst>
            </p:cNvPr>
            <p:cNvSpPr txBox="1"/>
            <p:nvPr/>
          </p:nvSpPr>
          <p:spPr>
            <a:xfrm>
              <a:off x="524676" y="5113433"/>
              <a:ext cx="1487715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2000" dirty="0"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</a:rPr>
                <a:t>Data Transfer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D1BD8EC-F5CA-084C-8E8C-921011A72AD3}"/>
                </a:ext>
              </a:extLst>
            </p:cNvPr>
            <p:cNvSpPr txBox="1"/>
            <p:nvPr/>
          </p:nvSpPr>
          <p:spPr>
            <a:xfrm>
              <a:off x="524676" y="5739746"/>
              <a:ext cx="2155526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2000" dirty="0"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</a:rPr>
                <a:t>Device Information</a:t>
              </a: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DFA77BBE-C9AC-2F49-AD01-9288876CCD07}"/>
              </a:ext>
            </a:extLst>
          </p:cNvPr>
          <p:cNvGrpSpPr/>
          <p:nvPr/>
        </p:nvGrpSpPr>
        <p:grpSpPr>
          <a:xfrm>
            <a:off x="4831173" y="2758304"/>
            <a:ext cx="1713111" cy="3536140"/>
            <a:chOff x="4831173" y="1713895"/>
            <a:chExt cx="2246074" cy="4636261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74494DB-D904-5749-83F6-A4134F4DDD39}"/>
                </a:ext>
              </a:extLst>
            </p:cNvPr>
            <p:cNvSpPr txBox="1"/>
            <p:nvPr/>
          </p:nvSpPr>
          <p:spPr>
            <a:xfrm>
              <a:off x="4882479" y="1713895"/>
              <a:ext cx="2194768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2000" dirty="0"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</a:rPr>
                <a:t>File System Helpers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77258733-96F1-8F4C-9CF8-8207DFCB4EA2}"/>
                </a:ext>
              </a:extLst>
            </p:cNvPr>
            <p:cNvSpPr txBox="1"/>
            <p:nvPr/>
          </p:nvSpPr>
          <p:spPr>
            <a:xfrm>
              <a:off x="4882479" y="2340209"/>
              <a:ext cx="605935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2000" dirty="0"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</a:rPr>
                <a:t>Email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3EF9085-BBCC-6D42-AEA8-591510D2AA8C}"/>
                </a:ext>
              </a:extLst>
            </p:cNvPr>
            <p:cNvSpPr txBox="1"/>
            <p:nvPr/>
          </p:nvSpPr>
          <p:spPr>
            <a:xfrm>
              <a:off x="4882479" y="2966523"/>
              <a:ext cx="65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endParaRPr lang="en-US" sz="20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D9EFD2A-FF15-A74C-8635-B2C5F2C165B0}"/>
                </a:ext>
              </a:extLst>
            </p:cNvPr>
            <p:cNvSpPr txBox="1"/>
            <p:nvPr/>
          </p:nvSpPr>
          <p:spPr>
            <a:xfrm>
              <a:off x="4831173" y="2966522"/>
              <a:ext cx="1240724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2000" dirty="0"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</a:rPr>
                <a:t>Geocoding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01E7C78-97B9-4C4C-A450-24BD9840F4B5}"/>
                </a:ext>
              </a:extLst>
            </p:cNvPr>
            <p:cNvSpPr txBox="1"/>
            <p:nvPr/>
          </p:nvSpPr>
          <p:spPr>
            <a:xfrm>
              <a:off x="4882479" y="3592837"/>
              <a:ext cx="1368965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2000" dirty="0"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</a:rPr>
                <a:t>Geolocation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52ACC51-D13A-F64D-B398-C3D17A6416F7}"/>
                </a:ext>
              </a:extLst>
            </p:cNvPr>
            <p:cNvSpPr txBox="1"/>
            <p:nvPr/>
          </p:nvSpPr>
          <p:spPr>
            <a:xfrm>
              <a:off x="4882479" y="4219151"/>
              <a:ext cx="1197059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2000" dirty="0"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</a:rPr>
                <a:t>Gyroscope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3666EDC-42F5-8843-957D-3D56A449D592}"/>
                </a:ext>
              </a:extLst>
            </p:cNvPr>
            <p:cNvSpPr txBox="1"/>
            <p:nvPr/>
          </p:nvSpPr>
          <p:spPr>
            <a:xfrm>
              <a:off x="4882479" y="4845465"/>
              <a:ext cx="1692002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2000" dirty="0"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</a:rPr>
                <a:t>Magnetometer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7B12D81F-F9EE-D74A-9915-711D1195350E}"/>
                </a:ext>
              </a:extLst>
            </p:cNvPr>
            <p:cNvSpPr txBox="1"/>
            <p:nvPr/>
          </p:nvSpPr>
          <p:spPr>
            <a:xfrm>
              <a:off x="4882479" y="5471778"/>
              <a:ext cx="1599605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2000" dirty="0"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</a:rPr>
                <a:t>Open Browser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7337249-EC24-9446-BB01-DB45BF6CAAEA}"/>
                </a:ext>
              </a:extLst>
            </p:cNvPr>
            <p:cNvSpPr txBox="1"/>
            <p:nvPr/>
          </p:nvSpPr>
          <p:spPr>
            <a:xfrm>
              <a:off x="4831173" y="6042379"/>
              <a:ext cx="1450718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2000" dirty="0"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</a:rPr>
                <a:t>Phone Dialer</a:t>
              </a: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F15A4277-C19C-ED48-8D0B-BCBCAE3FAA67}"/>
              </a:ext>
            </a:extLst>
          </p:cNvPr>
          <p:cNvGrpSpPr/>
          <p:nvPr/>
        </p:nvGrpSpPr>
        <p:grpSpPr>
          <a:xfrm>
            <a:off x="8872250" y="2771526"/>
            <a:ext cx="1387688" cy="3100934"/>
            <a:chOff x="8868420" y="1662966"/>
            <a:chExt cx="1819409" cy="4065660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97C7A7FA-19B7-DC4F-9A8A-F89A241E16B1}"/>
                </a:ext>
              </a:extLst>
            </p:cNvPr>
            <p:cNvSpPr txBox="1"/>
            <p:nvPr/>
          </p:nvSpPr>
          <p:spPr>
            <a:xfrm>
              <a:off x="8868420" y="1662966"/>
              <a:ext cx="1309269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2000" dirty="0"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</a:rPr>
                <a:t>Preferences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37DD745-6050-6A49-B82E-3A6FC496537F}"/>
                </a:ext>
              </a:extLst>
            </p:cNvPr>
            <p:cNvSpPr txBox="1"/>
            <p:nvPr/>
          </p:nvSpPr>
          <p:spPr>
            <a:xfrm>
              <a:off x="8868420" y="2289280"/>
              <a:ext cx="1287019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2000" dirty="0"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</a:rPr>
                <a:t>Screen lock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0DC8BF7-25A1-EC46-A147-FC21BF08BBC2}"/>
                </a:ext>
              </a:extLst>
            </p:cNvPr>
            <p:cNvSpPr txBox="1"/>
            <p:nvPr/>
          </p:nvSpPr>
          <p:spPr>
            <a:xfrm>
              <a:off x="8868420" y="2915594"/>
              <a:ext cx="1695144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2000" dirty="0"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</a:rPr>
                <a:t>Secure Storage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ECB7F6FA-2613-C543-9F35-3891AD28BDBE}"/>
                </a:ext>
              </a:extLst>
            </p:cNvPr>
            <p:cNvSpPr txBox="1"/>
            <p:nvPr/>
          </p:nvSpPr>
          <p:spPr>
            <a:xfrm>
              <a:off x="8868420" y="3541908"/>
              <a:ext cx="503343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2000" dirty="0"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</a:rPr>
                <a:t>SMS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55E761F-25F1-CE4B-A824-DDB1BFBF5DFE}"/>
                </a:ext>
              </a:extLst>
            </p:cNvPr>
            <p:cNvSpPr txBox="1"/>
            <p:nvPr/>
          </p:nvSpPr>
          <p:spPr>
            <a:xfrm>
              <a:off x="8868420" y="4168222"/>
              <a:ext cx="1643527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2000" dirty="0"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</a:rPr>
                <a:t>Text to Speech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1C7FF46D-EDCE-0747-A53C-04AA60AC8882}"/>
                </a:ext>
              </a:extLst>
            </p:cNvPr>
            <p:cNvSpPr txBox="1"/>
            <p:nvPr/>
          </p:nvSpPr>
          <p:spPr>
            <a:xfrm>
              <a:off x="8868420" y="4794536"/>
              <a:ext cx="1819409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2000" dirty="0"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</a:rPr>
                <a:t>Version tracking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F6CFBEF2-5CD3-6247-A63B-4E3872A53618}"/>
                </a:ext>
              </a:extLst>
            </p:cNvPr>
            <p:cNvSpPr txBox="1"/>
            <p:nvPr/>
          </p:nvSpPr>
          <p:spPr>
            <a:xfrm>
              <a:off x="8868420" y="5420849"/>
              <a:ext cx="810735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en-US" sz="2000" dirty="0"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</a:rPr>
                <a:t>Vibrate</a:t>
              </a:r>
            </a:p>
          </p:txBody>
        </p:sp>
      </p:grp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983853" y="372474"/>
            <a:ext cx="9907604" cy="980195"/>
          </a:xfrm>
        </p:spPr>
        <p:txBody>
          <a:bodyPr>
            <a:normAutofit fontScale="85000" lnSpcReduction="20000"/>
          </a:bodyPr>
          <a:lstStyle/>
          <a:p>
            <a:r>
              <a:rPr lang="nb-NO" dirty="0" smtClean="0"/>
              <a:t>Xamarin Essentials</a:t>
            </a:r>
            <a:endParaRPr lang="nb-NO" dirty="0"/>
          </a:p>
        </p:txBody>
      </p:sp>
      <p:sp>
        <p:nvSpPr>
          <p:cNvPr id="39" name="Title 38">
            <a:extLst>
              <a:ext uri="{FF2B5EF4-FFF2-40B4-BE49-F238E27FC236}">
                <a16:creationId xmlns:a16="http://schemas.microsoft.com/office/drawing/2014/main" id="{37B9EE9D-41B9-B246-AD43-3D53B681367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83853" y="877672"/>
            <a:ext cx="11017250" cy="862013"/>
          </a:xfrm>
        </p:spPr>
        <p:txBody>
          <a:bodyPr/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sz="2000" b="0" dirty="0"/>
              <a:t>A kit of essential cross platform APIs for your mobile apps – Native Android, Native iOS or Forms</a:t>
            </a:r>
            <a:endParaRPr lang="en-US" dirty="0"/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27F030B4-5CE3-2046-AB7C-7428AF13AD6B}"/>
              </a:ext>
            </a:extLst>
          </p:cNvPr>
          <p:cNvGrpSpPr/>
          <p:nvPr/>
        </p:nvGrpSpPr>
        <p:grpSpPr>
          <a:xfrm>
            <a:off x="1050056" y="1900940"/>
            <a:ext cx="3435533" cy="514892"/>
            <a:chOff x="1125407" y="4176479"/>
            <a:chExt cx="9481982" cy="1421090"/>
          </a:xfrm>
        </p:grpSpPr>
        <p:pic>
          <p:nvPicPr>
            <p:cNvPr id="44" name="Picture 43" descr="Icon_A.pdf">
              <a:extLst>
                <a:ext uri="{FF2B5EF4-FFF2-40B4-BE49-F238E27FC236}">
                  <a16:creationId xmlns:a16="http://schemas.microsoft.com/office/drawing/2014/main" id="{3F272A1C-7FCE-6F46-9BBA-B79DC9E2CA4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25407" y="4176480"/>
              <a:ext cx="1061431" cy="1421089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0B787B55-413A-8D47-96B9-CCCF6435017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37039" y="4305705"/>
              <a:ext cx="1207292" cy="1080559"/>
            </a:xfrm>
            <a:prstGeom prst="rect">
              <a:avLst/>
            </a:prstGeom>
          </p:spPr>
        </p:pic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B6C9C6F8-7EC3-FE4A-A9A8-014D4EDD91C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94532" y="4305705"/>
              <a:ext cx="1206330" cy="1191619"/>
            </a:xfrm>
            <a:prstGeom prst="rect">
              <a:avLst/>
            </a:prstGeom>
          </p:spPr>
        </p:pic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73C2F57B-BF45-FD40-8187-2EA0E8C9A7E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51063" y="4176480"/>
              <a:ext cx="1137969" cy="1375388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53BF4D5B-7CD5-014E-B953-8343D0AB6BC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83500" y="4176479"/>
              <a:ext cx="1023889" cy="1421089"/>
            </a:xfrm>
            <a:prstGeom prst="rect">
              <a:avLst/>
            </a:prstGeom>
          </p:spPr>
        </p:pic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3661CA63-4A71-774B-ADDD-2A9D1072F47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39233" y="4416765"/>
              <a:ext cx="1094067" cy="108055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84902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6385336" y="3493624"/>
            <a:ext cx="3818721" cy="1711542"/>
          </a:xfrm>
        </p:spPr>
        <p:txBody>
          <a:bodyPr/>
          <a:lstStyle/>
          <a:p>
            <a:pPr marL="0" indent="0">
              <a:buNone/>
            </a:pPr>
            <a:r>
              <a:rPr lang="nb-NO" sz="1400" dirty="0">
                <a:solidFill>
                  <a:schemeClr val="accent1"/>
                </a:solidFill>
              </a:rPr>
              <a:t>ARTIKLER &amp; INTERVJUER</a:t>
            </a:r>
          </a:p>
          <a:p>
            <a:pPr marL="0" indent="0">
              <a:buNone/>
            </a:pPr>
            <a:r>
              <a:rPr lang="nb-NO" sz="1400" dirty="0" err="1"/>
              <a:t>Thinking</a:t>
            </a:r>
            <a:r>
              <a:rPr lang="nb-NO" sz="1400" dirty="0"/>
              <a:t> </a:t>
            </a:r>
            <a:r>
              <a:rPr lang="nb-NO" sz="1400" dirty="0" err="1"/>
              <a:t>big</a:t>
            </a:r>
            <a:r>
              <a:rPr lang="nb-NO" sz="1400" dirty="0"/>
              <a:t> – </a:t>
            </a:r>
            <a:r>
              <a:rPr lang="nb-NO" sz="1400" dirty="0" err="1"/>
              <a:t>while</a:t>
            </a:r>
            <a:r>
              <a:rPr lang="nb-NO" sz="1400" dirty="0"/>
              <a:t> </a:t>
            </a:r>
            <a:r>
              <a:rPr lang="nb-NO" sz="1400" dirty="0" err="1"/>
              <a:t>covering</a:t>
            </a:r>
            <a:r>
              <a:rPr lang="nb-NO" sz="1400" dirty="0"/>
              <a:t> </a:t>
            </a:r>
            <a:r>
              <a:rPr lang="nb-NO" sz="1400" dirty="0" err="1"/>
              <a:t>the</a:t>
            </a:r>
            <a:r>
              <a:rPr lang="nb-NO" sz="1400" dirty="0"/>
              <a:t> </a:t>
            </a:r>
            <a:r>
              <a:rPr lang="nb-NO" sz="1400" dirty="0" err="1"/>
              <a:t>smaller</a:t>
            </a:r>
            <a:r>
              <a:rPr lang="nb-NO" sz="1400" dirty="0"/>
              <a:t> </a:t>
            </a:r>
            <a:r>
              <a:rPr lang="nb-NO" sz="1400" dirty="0" err="1"/>
              <a:t>needs</a:t>
            </a:r>
            <a:endParaRPr lang="nb-NO" sz="1400" dirty="0"/>
          </a:p>
          <a:p>
            <a:pPr marL="0" indent="0">
              <a:buNone/>
            </a:pPr>
            <a:r>
              <a:rPr lang="nb-NO" sz="1400" dirty="0"/>
              <a:t>Små partikler </a:t>
            </a:r>
            <a:r>
              <a:rPr lang="mr-IN" sz="1400" dirty="0"/>
              <a:t>–</a:t>
            </a:r>
            <a:r>
              <a:rPr lang="nb-NO" sz="1400" dirty="0"/>
              <a:t> Store datamengder</a:t>
            </a:r>
            <a:br>
              <a:rPr lang="nb-NO" sz="1400" dirty="0"/>
            </a:br>
            <a:r>
              <a:rPr lang="nb-NO" sz="1400" i="1" dirty="0"/>
              <a:t>Dagens Næringsliv</a:t>
            </a:r>
          </a:p>
          <a:p>
            <a:pPr marL="0" indent="0">
              <a:buNone/>
            </a:pPr>
            <a:r>
              <a:rPr lang="nb-NO" sz="1400" dirty="0" err="1"/>
              <a:t>App</a:t>
            </a:r>
            <a:r>
              <a:rPr lang="nb-NO" sz="1400" dirty="0"/>
              <a:t> </a:t>
            </a:r>
            <a:r>
              <a:rPr lang="nb-NO" sz="1400" dirty="0" err="1"/>
              <a:t>development</a:t>
            </a:r>
            <a:r>
              <a:rPr lang="nb-NO" sz="1400" dirty="0"/>
              <a:t>, </a:t>
            </a:r>
            <a:r>
              <a:rPr lang="nb-NO" sz="1400" dirty="0" err="1"/>
              <a:t>Xamarin</a:t>
            </a:r>
            <a:r>
              <a:rPr lang="nb-NO" sz="1400" dirty="0"/>
              <a:t> Test</a:t>
            </a:r>
            <a:br>
              <a:rPr lang="nb-NO" sz="1400" dirty="0"/>
            </a:br>
            <a:r>
              <a:rPr lang="nb-NO" sz="1400" dirty="0" err="1"/>
              <a:t>Cloud</a:t>
            </a:r>
            <a:r>
              <a:rPr lang="nb-NO" sz="1400" dirty="0"/>
              <a:t> &amp; </a:t>
            </a:r>
            <a:r>
              <a:rPr lang="nb-NO" sz="1400" dirty="0" err="1"/>
              <a:t>Continuous</a:t>
            </a:r>
            <a:r>
              <a:rPr lang="nb-NO" sz="1400" dirty="0"/>
              <a:t> Integration</a:t>
            </a:r>
          </a:p>
          <a:p>
            <a:pPr marL="0" indent="0">
              <a:buNone/>
            </a:pPr>
            <a:endParaRPr lang="en-US" sz="16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21011" y="270699"/>
            <a:ext cx="11286802" cy="526810"/>
          </a:xfrm>
        </p:spPr>
        <p:txBody>
          <a:bodyPr/>
          <a:lstStyle/>
          <a:p>
            <a:r>
              <a:rPr lang="nb-NO" dirty="0"/>
              <a:t>MONICA B. TVEDT, </a:t>
            </a:r>
            <a:r>
              <a:rPr lang="nb-NO" dirty="0" smtClean="0"/>
              <a:t>AVDELINGSLEDER</a:t>
            </a:r>
            <a:endParaRPr lang="en-US" dirty="0"/>
          </a:p>
        </p:txBody>
      </p:sp>
      <p:sp>
        <p:nvSpPr>
          <p:cNvPr id="5" name="Title 5"/>
          <p:cNvSpPr txBox="1">
            <a:spLocks/>
          </p:cNvSpPr>
          <p:nvPr/>
        </p:nvSpPr>
        <p:spPr>
          <a:xfrm>
            <a:off x="421011" y="909730"/>
            <a:ext cx="8028171" cy="389797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b-NO" sz="1400" i="1" dirty="0" smtClean="0"/>
              <a:t>For Sopra Steria sin Microsoft .NET avdeling og deres </a:t>
            </a:r>
            <a:r>
              <a:rPr lang="nb-NO" sz="1400" i="1" dirty="0" err="1" smtClean="0"/>
              <a:t>DevOps</a:t>
            </a:r>
            <a:r>
              <a:rPr lang="nb-NO" sz="1400" i="1" dirty="0" smtClean="0"/>
              <a:t> &amp; Microservices avdeling</a:t>
            </a:r>
            <a:endParaRPr lang="en-US" sz="1400" i="1" dirty="0"/>
          </a:p>
        </p:txBody>
      </p:sp>
      <p:sp>
        <p:nvSpPr>
          <p:cNvPr id="8" name="Title 5"/>
          <p:cNvSpPr txBox="1">
            <a:spLocks/>
          </p:cNvSpPr>
          <p:nvPr/>
        </p:nvSpPr>
        <p:spPr>
          <a:xfrm>
            <a:off x="421011" y="1527260"/>
            <a:ext cx="7509184" cy="1992776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600"/>
              </a:spcBef>
            </a:pPr>
            <a:r>
              <a:rPr lang="nb-NO" sz="1400" b="1" dirty="0">
                <a:solidFill>
                  <a:schemeClr val="accent1"/>
                </a:solidFill>
              </a:rPr>
              <a:t>TIDLIGERE</a:t>
            </a:r>
          </a:p>
          <a:p>
            <a:pPr marL="800100" lvl="1" indent="-342900">
              <a:spcBef>
                <a:spcPts val="600"/>
              </a:spcBef>
              <a:buSzPct val="50000"/>
              <a:buFont typeface="Arial" charset="0"/>
              <a:buChar char="•"/>
            </a:pPr>
            <a:r>
              <a:rPr lang="nb-NO" sz="1400" dirty="0"/>
              <a:t>Head </a:t>
            </a:r>
            <a:r>
              <a:rPr lang="nb-NO" sz="1400" dirty="0" err="1"/>
              <a:t>of</a:t>
            </a:r>
            <a:r>
              <a:rPr lang="nb-NO" sz="1400" dirty="0"/>
              <a:t> UMS </a:t>
            </a:r>
            <a:r>
              <a:rPr lang="nb-NO" sz="1400" dirty="0" err="1"/>
              <a:t>Innovation</a:t>
            </a:r>
            <a:r>
              <a:rPr lang="nb-NO" sz="1400" dirty="0"/>
              <a:t> </a:t>
            </a:r>
            <a:r>
              <a:rPr lang="nb-NO" sz="1400" dirty="0" err="1"/>
              <a:t>center</a:t>
            </a:r>
            <a:r>
              <a:rPr lang="nb-NO" sz="1400" dirty="0"/>
              <a:t> at </a:t>
            </a:r>
            <a:r>
              <a:rPr lang="nb-NO" sz="1400" dirty="0" err="1"/>
              <a:t>Unified</a:t>
            </a:r>
            <a:r>
              <a:rPr lang="nb-NO" sz="1400" dirty="0"/>
              <a:t> Messaging Systems </a:t>
            </a:r>
            <a:r>
              <a:rPr lang="nb-NO" sz="1400" dirty="0" smtClean="0"/>
              <a:t>ASA</a:t>
            </a:r>
          </a:p>
          <a:p>
            <a:pPr marL="800100" lvl="1" indent="-342900">
              <a:spcBef>
                <a:spcPts val="600"/>
              </a:spcBef>
              <a:buSzPct val="50000"/>
              <a:buFont typeface="Arial" charset="0"/>
              <a:buChar char="•"/>
            </a:pPr>
            <a:r>
              <a:rPr lang="nb-NO" sz="1400" dirty="0"/>
              <a:t>Head </a:t>
            </a:r>
            <a:r>
              <a:rPr lang="nb-NO" sz="1400" dirty="0" err="1"/>
              <a:t>of</a:t>
            </a:r>
            <a:r>
              <a:rPr lang="nb-NO" sz="1400" dirty="0"/>
              <a:t> </a:t>
            </a:r>
            <a:r>
              <a:rPr lang="nb-NO" sz="1400" dirty="0" err="1" smtClean="0"/>
              <a:t>SaaS</a:t>
            </a:r>
            <a:r>
              <a:rPr lang="nb-NO" sz="1400" dirty="0" smtClean="0"/>
              <a:t> Development at </a:t>
            </a:r>
            <a:r>
              <a:rPr lang="nb-NO" sz="1400" dirty="0" err="1"/>
              <a:t>Unified</a:t>
            </a:r>
            <a:r>
              <a:rPr lang="nb-NO" sz="1400" dirty="0"/>
              <a:t> Messaging Systems </a:t>
            </a:r>
            <a:r>
              <a:rPr lang="nb-NO" sz="1400" dirty="0" smtClean="0"/>
              <a:t>ASA</a:t>
            </a:r>
          </a:p>
          <a:p>
            <a:pPr marL="800100" lvl="1" indent="-342900">
              <a:spcBef>
                <a:spcPts val="600"/>
              </a:spcBef>
              <a:buSzPct val="50000"/>
              <a:buFont typeface="Arial" charset="0"/>
              <a:buChar char="•"/>
            </a:pPr>
            <a:r>
              <a:rPr lang="nb-NO" sz="1400" dirty="0" smtClean="0"/>
              <a:t>Senior </a:t>
            </a:r>
            <a:r>
              <a:rPr lang="nb-NO" sz="1400" dirty="0"/>
              <a:t>Software </a:t>
            </a:r>
            <a:r>
              <a:rPr lang="nb-NO" sz="1400" dirty="0" err="1"/>
              <a:t>Engineer</a:t>
            </a:r>
            <a:r>
              <a:rPr lang="nb-NO" sz="1400" dirty="0"/>
              <a:t> Consultant, </a:t>
            </a:r>
            <a:r>
              <a:rPr lang="nb-NO" sz="1400" dirty="0" err="1"/>
              <a:t>Webstep</a:t>
            </a:r>
            <a:r>
              <a:rPr lang="nb-NO" sz="1400" dirty="0"/>
              <a:t> AS</a:t>
            </a:r>
          </a:p>
          <a:p>
            <a:pPr marL="800100" lvl="1" indent="-342900">
              <a:spcBef>
                <a:spcPts val="600"/>
              </a:spcBef>
              <a:buSzPct val="50000"/>
              <a:buFont typeface="Arial" charset="0"/>
              <a:buChar char="•"/>
            </a:pPr>
            <a:r>
              <a:rPr lang="nb-NO" sz="1400" dirty="0"/>
              <a:t>Software </a:t>
            </a:r>
            <a:r>
              <a:rPr lang="nb-NO" sz="1400" dirty="0" err="1"/>
              <a:t>Engineer</a:t>
            </a:r>
            <a:r>
              <a:rPr lang="nb-NO" sz="1400" dirty="0"/>
              <a:t>, </a:t>
            </a:r>
            <a:r>
              <a:rPr lang="nb-NO" sz="1400" dirty="0" err="1" smtClean="0"/>
              <a:t>Cellvision</a:t>
            </a:r>
            <a:r>
              <a:rPr lang="nb-NO" sz="1400" dirty="0" smtClean="0"/>
              <a:t> </a:t>
            </a:r>
            <a:r>
              <a:rPr lang="nb-NO" sz="1400" dirty="0"/>
              <a:t>AS</a:t>
            </a:r>
          </a:p>
          <a:p>
            <a:pPr marL="800100" lvl="1" indent="-342900">
              <a:spcBef>
                <a:spcPts val="600"/>
              </a:spcBef>
              <a:buSzPct val="50000"/>
              <a:buFont typeface="Arial" charset="0"/>
              <a:buChar char="•"/>
            </a:pPr>
            <a:r>
              <a:rPr lang="nb-NO" sz="1400" dirty="0" smtClean="0"/>
              <a:t>Gründer</a:t>
            </a:r>
            <a:endParaRPr lang="nb-NO" sz="1600" dirty="0"/>
          </a:p>
          <a:p>
            <a:pPr marL="285750" indent="-285750">
              <a:spcBef>
                <a:spcPts val="600"/>
              </a:spcBef>
              <a:buFontTx/>
              <a:buChar char="-"/>
            </a:pPr>
            <a:endParaRPr lang="nb-NO" sz="1600" dirty="0"/>
          </a:p>
        </p:txBody>
      </p:sp>
      <p:sp>
        <p:nvSpPr>
          <p:cNvPr id="9" name="Title 5"/>
          <p:cNvSpPr txBox="1">
            <a:spLocks/>
          </p:cNvSpPr>
          <p:nvPr/>
        </p:nvSpPr>
        <p:spPr>
          <a:xfrm>
            <a:off x="421011" y="3520036"/>
            <a:ext cx="5324334" cy="1992776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600"/>
              </a:spcBef>
            </a:pPr>
            <a:r>
              <a:rPr lang="nb-NO" sz="1400" b="1" dirty="0">
                <a:solidFill>
                  <a:schemeClr val="accent1"/>
                </a:solidFill>
              </a:rPr>
              <a:t>UTDANNELSE</a:t>
            </a:r>
          </a:p>
          <a:p>
            <a:pPr marL="800100" lvl="1" indent="-342900">
              <a:spcBef>
                <a:spcPts val="600"/>
              </a:spcBef>
              <a:buSzPct val="50000"/>
              <a:buFont typeface="Arial" charset="0"/>
              <a:buChar char="•"/>
            </a:pPr>
            <a:r>
              <a:rPr lang="nb-NO" sz="1400" i="1" dirty="0"/>
              <a:t>Boston </a:t>
            </a:r>
            <a:r>
              <a:rPr lang="nb-NO" sz="1400" i="1" dirty="0" err="1"/>
              <a:t>University</a:t>
            </a:r>
            <a:r>
              <a:rPr lang="nb-NO" sz="1400" dirty="0"/>
              <a:t/>
            </a:r>
            <a:br>
              <a:rPr lang="nb-NO" sz="1400" dirty="0"/>
            </a:br>
            <a:r>
              <a:rPr lang="nb-NO" sz="1400" dirty="0"/>
              <a:t>Business &amp; Management, Digital </a:t>
            </a:r>
            <a:r>
              <a:rPr lang="nb-NO" sz="1400" dirty="0" err="1"/>
              <a:t>Leadership</a:t>
            </a:r>
            <a:r>
              <a:rPr lang="nb-NO" sz="1400" dirty="0"/>
              <a:t/>
            </a:r>
            <a:br>
              <a:rPr lang="nb-NO" sz="1400" dirty="0"/>
            </a:br>
            <a:r>
              <a:rPr lang="nb-NO" sz="1400" dirty="0"/>
              <a:t>Business &amp; Management, Digital Product Management</a:t>
            </a:r>
          </a:p>
          <a:p>
            <a:pPr marL="800100" lvl="1" indent="-342900">
              <a:spcBef>
                <a:spcPts val="600"/>
              </a:spcBef>
              <a:buSzPct val="50000"/>
              <a:buFont typeface="Arial" charset="0"/>
              <a:buChar char="•"/>
            </a:pPr>
            <a:r>
              <a:rPr lang="nb-NO" sz="1400" i="1" dirty="0" err="1"/>
              <a:t>University</a:t>
            </a:r>
            <a:r>
              <a:rPr lang="nb-NO" sz="1400" i="1" dirty="0"/>
              <a:t> </a:t>
            </a:r>
            <a:r>
              <a:rPr lang="nb-NO" sz="1400" i="1" dirty="0" err="1"/>
              <a:t>of</a:t>
            </a:r>
            <a:r>
              <a:rPr lang="nb-NO" sz="1400" i="1" dirty="0"/>
              <a:t> </a:t>
            </a:r>
            <a:r>
              <a:rPr lang="nb-NO" sz="1400" i="1" dirty="0" smtClean="0"/>
              <a:t>Bergen &amp; Bergen </a:t>
            </a:r>
            <a:r>
              <a:rPr lang="nb-NO" sz="1400" i="1" dirty="0" err="1" smtClean="0"/>
              <a:t>University</a:t>
            </a:r>
            <a:r>
              <a:rPr lang="nb-NO" sz="1400" i="1" dirty="0" smtClean="0"/>
              <a:t> College</a:t>
            </a:r>
            <a:r>
              <a:rPr lang="nb-NO" sz="1400" dirty="0"/>
              <a:t/>
            </a:r>
            <a:br>
              <a:rPr lang="nb-NO" sz="1400" dirty="0"/>
            </a:br>
            <a:r>
              <a:rPr lang="nb-NO" sz="1400" dirty="0" smtClean="0"/>
              <a:t>Dataingeniør</a:t>
            </a:r>
            <a:r>
              <a:rPr lang="nb-NO" sz="1400" dirty="0"/>
              <a:t>, </a:t>
            </a:r>
            <a:r>
              <a:rPr lang="nb-NO" sz="1400" dirty="0" smtClean="0"/>
              <a:t>Master </a:t>
            </a:r>
            <a:r>
              <a:rPr lang="nb-NO" sz="1400" dirty="0"/>
              <a:t>Software Engineering - CERN</a:t>
            </a:r>
          </a:p>
          <a:p>
            <a:pPr marL="800100" lvl="1" indent="-342900">
              <a:spcBef>
                <a:spcPts val="600"/>
              </a:spcBef>
              <a:buSzPct val="50000"/>
              <a:buFont typeface="Arial" charset="0"/>
              <a:buChar char="•"/>
            </a:pPr>
            <a:endParaRPr lang="nb-NO" sz="1400" dirty="0"/>
          </a:p>
          <a:p>
            <a:pPr marL="800100" lvl="1" indent="-342900">
              <a:spcBef>
                <a:spcPts val="600"/>
              </a:spcBef>
              <a:buSzPct val="50000"/>
              <a:buFont typeface="Arial" charset="0"/>
              <a:buChar char="•"/>
            </a:pPr>
            <a:endParaRPr lang="nb-NO" sz="1400" dirty="0"/>
          </a:p>
          <a:p>
            <a:pPr marL="800100" lvl="1" indent="-342900">
              <a:spcBef>
                <a:spcPts val="600"/>
              </a:spcBef>
              <a:buSzPct val="50000"/>
              <a:buFont typeface="Arial" charset="0"/>
              <a:buChar char="•"/>
            </a:pPr>
            <a:endParaRPr lang="nb-NO" sz="1400" dirty="0"/>
          </a:p>
          <a:p>
            <a:pPr marL="285750" indent="-285750">
              <a:spcBef>
                <a:spcPts val="600"/>
              </a:spcBef>
              <a:buFontTx/>
              <a:buChar char="-"/>
            </a:pPr>
            <a:endParaRPr lang="nb-NO" sz="1600" dirty="0"/>
          </a:p>
          <a:p>
            <a:pPr marL="285750" indent="-285750">
              <a:spcBef>
                <a:spcPts val="600"/>
              </a:spcBef>
              <a:buFontTx/>
              <a:buChar char="-"/>
            </a:pPr>
            <a:endParaRPr lang="nb-NO" sz="1600" dirty="0"/>
          </a:p>
        </p:txBody>
      </p:sp>
      <p:sp>
        <p:nvSpPr>
          <p:cNvPr id="11" name="Title 5"/>
          <p:cNvSpPr txBox="1">
            <a:spLocks/>
          </p:cNvSpPr>
          <p:nvPr/>
        </p:nvSpPr>
        <p:spPr>
          <a:xfrm>
            <a:off x="421011" y="5205166"/>
            <a:ext cx="5324334" cy="1014912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600"/>
              </a:spcBef>
            </a:pPr>
            <a:r>
              <a:rPr lang="nb-NO" sz="1400" b="1" dirty="0">
                <a:solidFill>
                  <a:schemeClr val="accent1"/>
                </a:solidFill>
              </a:rPr>
              <a:t>ANDRE ROLLER</a:t>
            </a:r>
          </a:p>
          <a:p>
            <a:r>
              <a:rPr lang="nb-NO" sz="1400" dirty="0" smtClean="0"/>
              <a:t>Microsoft .NET </a:t>
            </a:r>
            <a:r>
              <a:rPr lang="nb-NO" sz="1400" dirty="0" err="1"/>
              <a:t>Meetup</a:t>
            </a:r>
            <a:r>
              <a:rPr lang="nb-NO" sz="1400" dirty="0"/>
              <a:t> </a:t>
            </a:r>
            <a:r>
              <a:rPr lang="nb-NO" sz="1400" dirty="0" err="1" smtClean="0"/>
              <a:t>Owner</a:t>
            </a:r>
            <a:r>
              <a:rPr lang="nb-NO" sz="1400" dirty="0" smtClean="0"/>
              <a:t> </a:t>
            </a:r>
            <a:r>
              <a:rPr lang="nb-NO" sz="1400" dirty="0" smtClean="0"/>
              <a:t>at Sopra Steria, Oslo Xamarin Meetup </a:t>
            </a:r>
            <a:r>
              <a:rPr lang="nb-NO" sz="1400" dirty="0" err="1" smtClean="0"/>
              <a:t>Organizer</a:t>
            </a:r>
            <a:r>
              <a:rPr lang="nb-NO" sz="1400" dirty="0" smtClean="0"/>
              <a:t>, Bergen Xamarin Meetup </a:t>
            </a:r>
            <a:r>
              <a:rPr lang="nb-NO" sz="1400" dirty="0" err="1" smtClean="0"/>
              <a:t>Organizer</a:t>
            </a:r>
            <a:r>
              <a:rPr lang="nb-NO" sz="1400" dirty="0" smtClean="0"/>
              <a:t>, </a:t>
            </a:r>
            <a:r>
              <a:rPr lang="nb-NO" sz="1400" dirty="0" err="1" smtClean="0"/>
              <a:t>Investing</a:t>
            </a:r>
            <a:r>
              <a:rPr lang="nb-NO" sz="1400" dirty="0" smtClean="0"/>
              <a:t> &amp; Trading </a:t>
            </a:r>
            <a:r>
              <a:rPr lang="nb-NO" sz="1400" dirty="0" err="1" smtClean="0"/>
              <a:t>Community</a:t>
            </a:r>
            <a:r>
              <a:rPr lang="nb-NO" sz="1400" dirty="0" smtClean="0"/>
              <a:t> </a:t>
            </a:r>
            <a:r>
              <a:rPr lang="nb-NO" sz="1400" dirty="0" err="1" smtClean="0"/>
              <a:t>Owner</a:t>
            </a:r>
            <a:r>
              <a:rPr lang="nb-NO" sz="1400" dirty="0" smtClean="0"/>
              <a:t> </a:t>
            </a:r>
            <a:r>
              <a:rPr lang="nb-NO" sz="1400" dirty="0" smtClean="0"/>
              <a:t>at Sopra Steria</a:t>
            </a:r>
            <a:endParaRPr lang="nb-NO" sz="1400" dirty="0"/>
          </a:p>
          <a:p>
            <a:pPr marL="800100" lvl="1" indent="-342900">
              <a:spcBef>
                <a:spcPts val="600"/>
              </a:spcBef>
              <a:buSzPct val="50000"/>
              <a:buFont typeface="Arial" charset="0"/>
              <a:buChar char="•"/>
            </a:pPr>
            <a:endParaRPr lang="nb-NO" sz="1400" dirty="0"/>
          </a:p>
          <a:p>
            <a:pPr marL="285750" indent="-285750">
              <a:spcBef>
                <a:spcPts val="600"/>
              </a:spcBef>
              <a:buFontTx/>
              <a:buChar char="-"/>
            </a:pPr>
            <a:endParaRPr lang="nb-NO" sz="1600" dirty="0"/>
          </a:p>
          <a:p>
            <a:pPr marL="285750" indent="-285750">
              <a:spcBef>
                <a:spcPts val="600"/>
              </a:spcBef>
              <a:buFontTx/>
              <a:buChar char="-"/>
            </a:pPr>
            <a:endParaRPr lang="nb-NO" sz="1600" dirty="0"/>
          </a:p>
        </p:txBody>
      </p:sp>
      <p:sp>
        <p:nvSpPr>
          <p:cNvPr id="12" name="Title 5"/>
          <p:cNvSpPr txBox="1">
            <a:spLocks/>
          </p:cNvSpPr>
          <p:nvPr/>
        </p:nvSpPr>
        <p:spPr>
          <a:xfrm>
            <a:off x="6385336" y="5241503"/>
            <a:ext cx="5324334" cy="71423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600"/>
              </a:spcBef>
            </a:pPr>
            <a:r>
              <a:rPr lang="nb-NO" sz="1400" b="1" dirty="0">
                <a:solidFill>
                  <a:schemeClr val="accent1"/>
                </a:solidFill>
              </a:rPr>
              <a:t>INTERESSER/AKTIVITETER</a:t>
            </a:r>
          </a:p>
          <a:p>
            <a:pPr>
              <a:spcBef>
                <a:spcPts val="600"/>
              </a:spcBef>
            </a:pPr>
            <a:r>
              <a:rPr lang="nb-NO" sz="1400" dirty="0"/>
              <a:t>Sjakk, tennis og </a:t>
            </a:r>
            <a:r>
              <a:rPr lang="nb-NO" sz="1400" dirty="0" smtClean="0"/>
              <a:t>programmering</a:t>
            </a:r>
            <a:endParaRPr lang="nb-NO" sz="1400" dirty="0"/>
          </a:p>
          <a:p>
            <a:pPr marL="285750" indent="-285750">
              <a:spcBef>
                <a:spcPts val="600"/>
              </a:spcBef>
              <a:buFontTx/>
              <a:buChar char="-"/>
            </a:pPr>
            <a:endParaRPr lang="nb-NO" sz="1600" dirty="0"/>
          </a:p>
          <a:p>
            <a:pPr marL="285750" indent="-285750">
              <a:spcBef>
                <a:spcPts val="600"/>
              </a:spcBef>
              <a:buFontTx/>
              <a:buChar char="-"/>
            </a:pPr>
            <a:endParaRPr lang="nb-NO" sz="1600" dirty="0"/>
          </a:p>
        </p:txBody>
      </p:sp>
      <p:cxnSp>
        <p:nvCxnSpPr>
          <p:cNvPr id="4" name="Rett linje 3"/>
          <p:cNvCxnSpPr/>
          <p:nvPr/>
        </p:nvCxnSpPr>
        <p:spPr>
          <a:xfrm>
            <a:off x="5810081" y="3493624"/>
            <a:ext cx="0" cy="29051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2">
            <a:grayscl/>
          </a:blip>
          <a:srcRect r="15913" b="15913"/>
          <a:stretch/>
        </p:blipFill>
        <p:spPr>
          <a:xfrm>
            <a:off x="8876963" y="607449"/>
            <a:ext cx="2403069" cy="2403069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0764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983853" y="372474"/>
            <a:ext cx="9907604" cy="980195"/>
          </a:xfrm>
        </p:spPr>
        <p:txBody>
          <a:bodyPr>
            <a:normAutofit fontScale="85000" lnSpcReduction="20000"/>
          </a:bodyPr>
          <a:lstStyle/>
          <a:p>
            <a:r>
              <a:rPr lang="nb-NO" dirty="0" err="1" smtClean="0"/>
              <a:t>Gestures</a:t>
            </a:r>
            <a:r>
              <a:rPr lang="nb-NO" dirty="0" smtClean="0"/>
              <a:t> &amp; more CSS Props</a:t>
            </a:r>
            <a:endParaRPr lang="nb-NO" dirty="0"/>
          </a:p>
        </p:txBody>
      </p:sp>
      <p:sp>
        <p:nvSpPr>
          <p:cNvPr id="30" name="Rectangle 29"/>
          <p:cNvSpPr/>
          <p:nvPr/>
        </p:nvSpPr>
        <p:spPr>
          <a:xfrm>
            <a:off x="983853" y="1676563"/>
            <a:ext cx="902512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Generic Touch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Long Press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Pan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 err="1" smtClean="0"/>
              <a:t>IsPanning</a:t>
            </a:r>
            <a:endParaRPr lang="en-US" sz="28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Pinch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Rotate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Tap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 err="1" smtClean="0"/>
              <a:t>IsTapping</a:t>
            </a:r>
            <a:endParaRPr lang="en-US" sz="2800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 err="1" smtClean="0"/>
              <a:t>NumberOfTouches</a:t>
            </a:r>
            <a:endParaRPr lang="en-US" sz="2800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800" dirty="0" err="1" smtClean="0"/>
              <a:t>UpdateEventArgs</a:t>
            </a:r>
            <a:endParaRPr lang="en-US" sz="2800" dirty="0"/>
          </a:p>
        </p:txBody>
      </p:sp>
      <p:sp>
        <p:nvSpPr>
          <p:cNvPr id="35" name="Rectangle 34"/>
          <p:cNvSpPr/>
          <p:nvPr/>
        </p:nvSpPr>
        <p:spPr>
          <a:xfrm>
            <a:off x="5496413" y="1647832"/>
            <a:ext cx="6096000" cy="44935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600" dirty="0" err="1">
                <a:solidFill>
                  <a:srgbClr val="252227"/>
                </a:solidFill>
              </a:rPr>
              <a:t>ActivityIndicator</a:t>
            </a:r>
            <a:r>
              <a:rPr lang="en-US" sz="2600" dirty="0">
                <a:solidFill>
                  <a:srgbClr val="252227"/>
                </a:solidFill>
              </a:rPr>
              <a:t>, </a:t>
            </a:r>
            <a:r>
              <a:rPr lang="en-US" sz="2600" dirty="0" err="1">
                <a:solidFill>
                  <a:srgbClr val="252227"/>
                </a:solidFill>
              </a:rPr>
              <a:t>BoxView</a:t>
            </a:r>
            <a:r>
              <a:rPr lang="en-US" sz="2600" dirty="0">
                <a:solidFill>
                  <a:srgbClr val="252227"/>
                </a:solidFill>
              </a:rPr>
              <a:t>, </a:t>
            </a:r>
            <a:r>
              <a:rPr lang="en-US" sz="2600" dirty="0" smtClean="0">
                <a:solidFill>
                  <a:srgbClr val="252227"/>
                </a:solidFill>
              </a:rPr>
              <a:t/>
            </a:r>
            <a:br>
              <a:rPr lang="en-US" sz="2600" dirty="0" smtClean="0">
                <a:solidFill>
                  <a:srgbClr val="252227"/>
                </a:solidFill>
              </a:rPr>
            </a:br>
            <a:r>
              <a:rPr lang="en-US" sz="2600" dirty="0" err="1" smtClean="0">
                <a:solidFill>
                  <a:srgbClr val="252227"/>
                </a:solidFill>
              </a:rPr>
              <a:t>ProgressBar</a:t>
            </a:r>
            <a:r>
              <a:rPr lang="en-US" sz="2600" dirty="0">
                <a:solidFill>
                  <a:srgbClr val="252227"/>
                </a:solidFill>
              </a:rPr>
              <a:t>, Switch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rgbClr val="252227"/>
                </a:solidFill>
              </a:rPr>
              <a:t>color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rgbClr val="252227"/>
                </a:solidFill>
              </a:rPr>
              <a:t>Grid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rgbClr val="252227"/>
                </a:solidFill>
              </a:rPr>
              <a:t>row-gap  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rgbClr val="252227"/>
                </a:solidFill>
              </a:rPr>
              <a:t>column-gap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600" dirty="0" err="1">
                <a:solidFill>
                  <a:srgbClr val="252227"/>
                </a:solidFill>
              </a:rPr>
              <a:t>VisualElement</a:t>
            </a:r>
            <a:endParaRPr lang="en-US" sz="2600" dirty="0">
              <a:solidFill>
                <a:srgbClr val="252227"/>
              </a:solidFill>
            </a:endParaRP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rgbClr val="252227"/>
                </a:solidFill>
              </a:rPr>
              <a:t>transform 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rgbClr val="252227"/>
                </a:solidFill>
              </a:rPr>
              <a:t>transform-origin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rgbClr val="252227"/>
                </a:solidFill>
              </a:rPr>
              <a:t>Label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rgbClr val="252227"/>
                </a:solidFill>
              </a:rPr>
              <a:t>vertical-align</a:t>
            </a:r>
          </a:p>
        </p:txBody>
      </p:sp>
    </p:spTree>
    <p:extLst>
      <p:ext uri="{BB962C8B-B14F-4D97-AF65-F5344CB8AC3E}">
        <p14:creationId xmlns:p14="http://schemas.microsoft.com/office/powerpoint/2010/main" val="1065817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031942" y="639895"/>
            <a:ext cx="9907604" cy="1209402"/>
          </a:xfrm>
        </p:spPr>
        <p:txBody>
          <a:bodyPr>
            <a:normAutofit fontScale="55000" lnSpcReduction="20000"/>
          </a:bodyPr>
          <a:lstStyle/>
          <a:p>
            <a:r>
              <a:rPr lang="nb-NO" dirty="0" smtClean="0"/>
              <a:t>New Xamarin.Forms </a:t>
            </a:r>
            <a:r>
              <a:rPr lang="nb-NO" dirty="0" err="1" smtClean="0"/>
              <a:t>Specific</a:t>
            </a:r>
            <a:r>
              <a:rPr lang="nb-NO" dirty="0" smtClean="0"/>
              <a:t> CSS Props</a:t>
            </a:r>
            <a:endParaRPr lang="nb-NO" dirty="0"/>
          </a:p>
        </p:txBody>
      </p:sp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DBB0887D-43C5-484E-8164-349CC9252D93}"/>
              </a:ext>
            </a:extLst>
          </p:cNvPr>
          <p:cNvSpPr txBox="1">
            <a:spLocks/>
          </p:cNvSpPr>
          <p:nvPr/>
        </p:nvSpPr>
        <p:spPr>
          <a:xfrm>
            <a:off x="1031942" y="2060145"/>
            <a:ext cx="4842386" cy="4533549"/>
          </a:xfrm>
          <a:prstGeom prst="rect">
            <a:avLst/>
          </a:prstGeom>
        </p:spPr>
        <p:txBody>
          <a:bodyPr anchor="t">
            <a:normAutofit lnSpcReduction="10000"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/>
              <a:buNone/>
              <a:defRPr sz="8000" kern="1200" baseline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smtClean="0">
                <a:latin typeface="+mn-lt"/>
              </a:rPr>
              <a:t>Editor, Entry, </a:t>
            </a:r>
            <a:r>
              <a:rPr lang="en-US" sz="2800" dirty="0" err="1" smtClean="0">
                <a:latin typeface="+mn-lt"/>
              </a:rPr>
              <a:t>SearchBar</a:t>
            </a:r>
            <a:endParaRPr lang="en-US" sz="2800" dirty="0" smtClean="0">
              <a:latin typeface="+mn-lt"/>
            </a:endParaRPr>
          </a:p>
          <a:p>
            <a:pPr lvl="1"/>
            <a:r>
              <a:rPr lang="en-US" sz="2600" dirty="0" smtClean="0"/>
              <a:t>-</a:t>
            </a:r>
            <a:r>
              <a:rPr lang="en-US" sz="2600" dirty="0" err="1" smtClean="0"/>
              <a:t>xf</a:t>
            </a:r>
            <a:r>
              <a:rPr lang="en-US" sz="2600" dirty="0" smtClean="0"/>
              <a:t>-placeholder </a:t>
            </a:r>
          </a:p>
          <a:p>
            <a:pPr lvl="1"/>
            <a:r>
              <a:rPr lang="en-US" sz="2600" dirty="0" smtClean="0"/>
              <a:t>-</a:t>
            </a:r>
            <a:r>
              <a:rPr lang="en-US" sz="2600" dirty="0" err="1" smtClean="0"/>
              <a:t>xf</a:t>
            </a:r>
            <a:r>
              <a:rPr lang="en-US" sz="2600" dirty="0" smtClean="0"/>
              <a:t>-placeholder-color</a:t>
            </a:r>
          </a:p>
          <a:p>
            <a:r>
              <a:rPr lang="en-US" sz="2600" dirty="0" smtClean="0">
                <a:latin typeface="+mn-lt"/>
              </a:rPr>
              <a:t>Editor and Entry</a:t>
            </a:r>
          </a:p>
          <a:p>
            <a:pPr lvl="1"/>
            <a:r>
              <a:rPr lang="en-US" sz="2600" dirty="0" smtClean="0"/>
              <a:t>-</a:t>
            </a:r>
            <a:r>
              <a:rPr lang="en-US" sz="2600" dirty="0" err="1" smtClean="0"/>
              <a:t>xf</a:t>
            </a:r>
            <a:r>
              <a:rPr lang="en-US" sz="2600" dirty="0" smtClean="0"/>
              <a:t>-max-length</a:t>
            </a:r>
          </a:p>
          <a:p>
            <a:r>
              <a:rPr lang="en-US" sz="2600" dirty="0" err="1" smtClean="0">
                <a:latin typeface="+mn-lt"/>
              </a:rPr>
              <a:t>NavigationPage</a:t>
            </a:r>
            <a:r>
              <a:rPr lang="en-US" sz="2600" dirty="0" smtClean="0">
                <a:latin typeface="+mn-lt"/>
              </a:rPr>
              <a:t>, </a:t>
            </a:r>
            <a:r>
              <a:rPr lang="en-US" sz="2600" dirty="0" err="1" smtClean="0">
                <a:latin typeface="+mn-lt"/>
              </a:rPr>
              <a:t>TabbedPage</a:t>
            </a:r>
            <a:endParaRPr lang="en-US" sz="2600" dirty="0" smtClean="0">
              <a:latin typeface="+mn-lt"/>
            </a:endParaRPr>
          </a:p>
          <a:p>
            <a:pPr lvl="1"/>
            <a:r>
              <a:rPr lang="en-US" sz="2600" dirty="0" smtClean="0"/>
              <a:t>-</a:t>
            </a:r>
            <a:r>
              <a:rPr lang="en-US" sz="2600" dirty="0" err="1" smtClean="0"/>
              <a:t>xf</a:t>
            </a:r>
            <a:r>
              <a:rPr lang="en-US" sz="2600" dirty="0" smtClean="0"/>
              <a:t>-bar-background-color</a:t>
            </a:r>
          </a:p>
          <a:p>
            <a:pPr lvl="1"/>
            <a:r>
              <a:rPr lang="en-US" sz="2600" dirty="0" smtClean="0"/>
              <a:t>-</a:t>
            </a:r>
            <a:r>
              <a:rPr lang="en-US" sz="2600" dirty="0" err="1" smtClean="0"/>
              <a:t>xf</a:t>
            </a:r>
            <a:r>
              <a:rPr lang="en-US" sz="2600" dirty="0" smtClean="0"/>
              <a:t>-bar-text-color</a:t>
            </a:r>
          </a:p>
          <a:p>
            <a:r>
              <a:rPr lang="en-US" sz="2600" dirty="0" err="1" smtClean="0">
                <a:latin typeface="+mn-lt"/>
              </a:rPr>
              <a:t>ScrollView</a:t>
            </a:r>
            <a:r>
              <a:rPr lang="en-US" sz="2600" dirty="0" smtClean="0">
                <a:latin typeface="+mn-lt"/>
              </a:rPr>
              <a:t> and </a:t>
            </a:r>
            <a:r>
              <a:rPr lang="en-US" sz="2600" dirty="0" err="1" smtClean="0">
                <a:latin typeface="+mn-lt"/>
              </a:rPr>
              <a:t>StackLayout</a:t>
            </a:r>
            <a:endParaRPr lang="en-US" sz="2600" dirty="0" smtClean="0">
              <a:latin typeface="+mn-lt"/>
            </a:endParaRPr>
          </a:p>
          <a:p>
            <a:pPr lvl="1"/>
            <a:r>
              <a:rPr lang="en-US" sz="2600" dirty="0" smtClean="0"/>
              <a:t>-</a:t>
            </a:r>
            <a:r>
              <a:rPr lang="en-US" sz="2600" dirty="0" err="1" smtClean="0"/>
              <a:t>xf</a:t>
            </a:r>
            <a:r>
              <a:rPr lang="en-US" sz="2600" dirty="0" smtClean="0"/>
              <a:t>-orientation</a:t>
            </a:r>
            <a:endParaRPr lang="en-US" sz="2600" dirty="0"/>
          </a:p>
        </p:txBody>
      </p: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DF0DF0D1-CE55-D64A-A7CF-5FAEB200D5A6}"/>
              </a:ext>
            </a:extLst>
          </p:cNvPr>
          <p:cNvSpPr txBox="1">
            <a:spLocks/>
          </p:cNvSpPr>
          <p:nvPr/>
        </p:nvSpPr>
        <p:spPr>
          <a:xfrm>
            <a:off x="6097160" y="2060144"/>
            <a:ext cx="5827920" cy="4505849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>
            <a:lvl1pPr marL="336145" marR="0" indent="-336145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392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600" dirty="0" err="1">
                <a:solidFill>
                  <a:schemeClr val="accent1"/>
                </a:solidFill>
                <a:latin typeface="+mn-lt"/>
              </a:rPr>
              <a:t>ScrollView</a:t>
            </a:r>
            <a:endParaRPr lang="en-US" sz="2600" dirty="0">
              <a:solidFill>
                <a:schemeClr val="accent1"/>
              </a:solidFill>
              <a:latin typeface="+mn-lt"/>
            </a:endParaRPr>
          </a:p>
          <a:p>
            <a:pPr lvl="1"/>
            <a:r>
              <a:rPr lang="en-US" sz="2600" dirty="0"/>
              <a:t>-</a:t>
            </a:r>
            <a:r>
              <a:rPr lang="en-US" sz="2600" dirty="0" err="1"/>
              <a:t>xf</a:t>
            </a:r>
            <a:r>
              <a:rPr lang="en-US" sz="2600" dirty="0"/>
              <a:t>-horizontal-scroll-bar-visibility </a:t>
            </a:r>
          </a:p>
          <a:p>
            <a:pPr lvl="1"/>
            <a:r>
              <a:rPr lang="en-US" sz="2600" dirty="0"/>
              <a:t>-</a:t>
            </a:r>
            <a:r>
              <a:rPr lang="en-US" sz="2600" dirty="0" err="1"/>
              <a:t>xf</a:t>
            </a:r>
            <a:r>
              <a:rPr lang="en-US" sz="2600" dirty="0"/>
              <a:t>-vertical-scroll-bar-visibility</a:t>
            </a:r>
            <a:endParaRPr lang="en-US" sz="2600" dirty="0">
              <a:latin typeface="+mn-lt"/>
            </a:endParaRPr>
          </a:p>
          <a:p>
            <a:r>
              <a:rPr lang="en-US" sz="2600" dirty="0">
                <a:solidFill>
                  <a:schemeClr val="accent1"/>
                </a:solidFill>
                <a:latin typeface="+mn-lt"/>
              </a:rPr>
              <a:t>Slider</a:t>
            </a:r>
          </a:p>
          <a:p>
            <a:pPr lvl="1"/>
            <a:r>
              <a:rPr lang="en-US" sz="2600" dirty="0"/>
              <a:t>-</a:t>
            </a:r>
            <a:r>
              <a:rPr lang="en-US" sz="2600" dirty="0" err="1"/>
              <a:t>xf</a:t>
            </a:r>
            <a:r>
              <a:rPr lang="en-US" sz="2600" dirty="0"/>
              <a:t>-min-track-color</a:t>
            </a:r>
          </a:p>
          <a:p>
            <a:pPr lvl="1"/>
            <a:r>
              <a:rPr lang="en-US" sz="2600" dirty="0"/>
              <a:t>-</a:t>
            </a:r>
            <a:r>
              <a:rPr lang="en-US" sz="2600" dirty="0" err="1"/>
              <a:t>xf</a:t>
            </a:r>
            <a:r>
              <a:rPr lang="en-US" sz="2600" dirty="0"/>
              <a:t>-max-track-color</a:t>
            </a:r>
          </a:p>
          <a:p>
            <a:pPr lvl="1"/>
            <a:r>
              <a:rPr lang="en-US" sz="2600" dirty="0"/>
              <a:t>-</a:t>
            </a:r>
            <a:r>
              <a:rPr lang="en-US" sz="2600" dirty="0" err="1"/>
              <a:t>xf</a:t>
            </a:r>
            <a:r>
              <a:rPr lang="en-US" sz="2600" dirty="0"/>
              <a:t>-thumb-color</a:t>
            </a:r>
            <a:endParaRPr lang="en-US" sz="2600" dirty="0">
              <a:latin typeface="+mn-lt"/>
            </a:endParaRPr>
          </a:p>
          <a:p>
            <a:r>
              <a:rPr lang="en-US" sz="2600" dirty="0" err="1">
                <a:solidFill>
                  <a:schemeClr val="accent1"/>
                </a:solidFill>
                <a:latin typeface="+mn-lt"/>
              </a:rPr>
              <a:t>StackLayout</a:t>
            </a:r>
            <a:endParaRPr lang="en-US" sz="2600" dirty="0">
              <a:solidFill>
                <a:schemeClr val="accent1"/>
              </a:solidFill>
              <a:latin typeface="+mn-lt"/>
            </a:endParaRPr>
          </a:p>
          <a:p>
            <a:pPr lvl="1"/>
            <a:r>
              <a:rPr lang="en-US" sz="2600" dirty="0"/>
              <a:t>-</a:t>
            </a:r>
            <a:r>
              <a:rPr lang="en-US" sz="2600" dirty="0" err="1"/>
              <a:t>xf</a:t>
            </a:r>
            <a:r>
              <a:rPr lang="en-US" sz="2600" dirty="0"/>
              <a:t>-spacing</a:t>
            </a:r>
            <a:endParaRPr lang="en-US" sz="2600" dirty="0">
              <a:latin typeface="+mn-lt"/>
            </a:endParaRPr>
          </a:p>
          <a:p>
            <a:endParaRPr lang="en-US" sz="2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19127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C841DA8F-170C-2441-9B10-956277653C8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5287" y="404355"/>
            <a:ext cx="4533900" cy="595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410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ssholder for tekst 2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nb-NO" dirty="0" err="1"/>
              <a:t>Thanks</a:t>
            </a:r>
            <a:r>
              <a:rPr lang="nb-NO" dirty="0"/>
              <a:t> for</a:t>
            </a:r>
            <a:br>
              <a:rPr lang="nb-NO" dirty="0"/>
            </a:br>
            <a:r>
              <a:rPr lang="nb-NO" dirty="0" err="1"/>
              <a:t>watching</a:t>
            </a:r>
            <a:endParaRPr dirty="0"/>
          </a:p>
        </p:txBody>
      </p:sp>
      <p:sp>
        <p:nvSpPr>
          <p:cNvPr id="3" name="TextBox 19"/>
          <p:cNvSpPr txBox="1"/>
          <p:nvPr/>
        </p:nvSpPr>
        <p:spPr>
          <a:xfrm>
            <a:off x="4998298" y="6205268"/>
            <a:ext cx="2195404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67" dirty="0" err="1">
                <a:solidFill>
                  <a:schemeClr val="bg1"/>
                </a:solidFill>
                <a:ea typeface="Roboto" panose="02000000000000000000" pitchFamily="2" charset="0"/>
                <a:cs typeface="Calibri"/>
              </a:rPr>
              <a:t>www.soprasteria.no</a:t>
            </a:r>
            <a:endParaRPr lang="en-US" sz="1067" dirty="0">
              <a:solidFill>
                <a:schemeClr val="bg1"/>
              </a:solidFill>
              <a:latin typeface="Calibri"/>
              <a:ea typeface="Roboto" panose="02000000000000000000" pitchFamily="2" charset="0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70046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6" name="Picture 18" descr="Relatert bilde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5674" y="1806764"/>
            <a:ext cx="7000732" cy="4731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 anchor="ctr"/>
          <a:lstStyle/>
          <a:p>
            <a:r>
              <a:rPr lang="nb-NO" dirty="0" smtClean="0"/>
              <a:t>Xamarin &amp; </a:t>
            </a:r>
            <a:r>
              <a:rPr lang="nb-NO" dirty="0" err="1" smtClean="0"/>
              <a:t>GitHub</a:t>
            </a:r>
            <a:endParaRPr lang="nb-NO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b-NO" sz="3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Transparent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b-NO" sz="32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Feature</a:t>
            </a:r>
            <a:r>
              <a:rPr lang="nb-NO" sz="3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nb-NO" sz="32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Roadmap</a:t>
            </a:r>
            <a:endParaRPr lang="nb-NO" sz="32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b-NO" sz="32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Nightly</a:t>
            </a:r>
            <a:r>
              <a:rPr lang="nb-NO" sz="3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nb-NO" sz="32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Builds</a:t>
            </a:r>
            <a:endParaRPr lang="nb-NO" sz="32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Every 6 </a:t>
            </a:r>
            <a:r>
              <a:rPr 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weeks</a:t>
            </a:r>
            <a:br>
              <a:rPr 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new </a:t>
            </a:r>
            <a:r>
              <a:rPr lang="en-US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release</a:t>
            </a:r>
            <a:r>
              <a:rPr 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!</a:t>
            </a:r>
            <a:endParaRPr 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AutoShape 2" descr="Bilderesultat for docker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895563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873458" y="1039528"/>
            <a:ext cx="10147470" cy="4783756"/>
          </a:xfrm>
        </p:spPr>
        <p:txBody>
          <a:bodyPr anchor="ctr">
            <a:normAutofit fontScale="55000" lnSpcReduction="20000"/>
          </a:bodyPr>
          <a:lstStyle/>
          <a:p>
            <a:r>
              <a:rPr lang="nb-NO" b="1" dirty="0"/>
              <a:t>Resource </a:t>
            </a:r>
            <a:r>
              <a:rPr lang="nb-NO" b="1" dirty="0" err="1"/>
              <a:t>Dictionaries</a:t>
            </a:r>
            <a:endParaRPr lang="nb-NO" b="1" dirty="0"/>
          </a:p>
          <a:p>
            <a:r>
              <a:rPr lang="en-US" sz="28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&lt;Application ...&gt;</a:t>
            </a:r>
          </a:p>
          <a:p>
            <a:r>
              <a:rPr lang="en-US" sz="28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&lt;</a:t>
            </a:r>
            <a:r>
              <a:rPr lang="en-US" sz="28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Application.Resources</a:t>
            </a:r>
            <a:r>
              <a:rPr lang="en-US" sz="28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</a:p>
          <a:p>
            <a:r>
              <a:rPr lang="en-US" sz="28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&lt;Color x:Key="PageBackgroundColor"&gt;Yellow&lt;/Color&gt;</a:t>
            </a:r>
          </a:p>
          <a:p>
            <a:r>
              <a:rPr lang="en-US" sz="28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&lt;Color x:Key="HeadingTextColor"&gt;Black&lt;/Color&gt;</a:t>
            </a:r>
          </a:p>
          <a:p>
            <a:r>
              <a:rPr lang="en-US" sz="28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&lt;Color x:Key="NormalTextColor"&gt;Blue&lt;/Color&gt;</a:t>
            </a:r>
          </a:p>
          <a:p>
            <a:r>
              <a:rPr lang="en-US" sz="28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&lt;Style x:Key="LabelPageHeadingStyle" </a:t>
            </a:r>
            <a:r>
              <a:rPr lang="en-US" sz="28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TargetType</a:t>
            </a:r>
            <a:r>
              <a:rPr lang="en-US" sz="28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="Label"&gt;</a:t>
            </a:r>
          </a:p>
          <a:p>
            <a:r>
              <a:rPr lang="en-US" sz="28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    &lt;Setter Property="</a:t>
            </a:r>
            <a:r>
              <a:rPr lang="en-US" sz="28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FontAttributes</a:t>
            </a:r>
            <a:r>
              <a:rPr lang="en-US" sz="28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 Value="Bold" /&gt;</a:t>
            </a:r>
          </a:p>
          <a:p>
            <a:r>
              <a:rPr lang="en-US" sz="28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    &lt;Setter Property="</a:t>
            </a:r>
            <a:r>
              <a:rPr lang="en-US" sz="28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HorizontalOptions</a:t>
            </a:r>
            <a:r>
              <a:rPr lang="en-US" sz="28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 Value="Center" /&gt;</a:t>
            </a:r>
          </a:p>
          <a:p>
            <a:r>
              <a:rPr lang="en-US" sz="28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    &lt;Setter Property="</a:t>
            </a:r>
            <a:r>
              <a:rPr lang="en-US" sz="28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TextColor</a:t>
            </a:r>
            <a:r>
              <a:rPr lang="en-US" sz="28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 Value="{</a:t>
            </a:r>
            <a:r>
              <a:rPr lang="en-US" sz="28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StaticResource</a:t>
            </a:r>
            <a:r>
              <a:rPr lang="en-US" sz="28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HeadingTextColor</a:t>
            </a:r>
            <a:r>
              <a:rPr lang="en-US" sz="28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}" /&gt;</a:t>
            </a:r>
          </a:p>
          <a:p>
            <a:r>
              <a:rPr lang="en-US" sz="28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&lt;/Style&gt;</a:t>
            </a:r>
          </a:p>
          <a:p>
            <a:r>
              <a:rPr lang="en-US" sz="28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&lt;/</a:t>
            </a:r>
            <a:r>
              <a:rPr lang="en-US" sz="28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Application.Resources</a:t>
            </a:r>
            <a:r>
              <a:rPr lang="en-US" sz="28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</a:p>
          <a:p>
            <a:r>
              <a:rPr lang="en-US" sz="28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&lt;/Application&gt;</a:t>
            </a:r>
          </a:p>
        </p:txBody>
      </p:sp>
      <p:sp>
        <p:nvSpPr>
          <p:cNvPr id="3" name="Rectangle 2"/>
          <p:cNvSpPr/>
          <p:nvPr/>
        </p:nvSpPr>
        <p:spPr>
          <a:xfrm>
            <a:off x="11582993" y="6201461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6" name="Rectangle 5"/>
          <p:cNvSpPr/>
          <p:nvPr/>
        </p:nvSpPr>
        <p:spPr>
          <a:xfrm>
            <a:off x="11080934" y="5717226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Rectangle 6"/>
          <p:cNvSpPr/>
          <p:nvPr/>
        </p:nvSpPr>
        <p:spPr>
          <a:xfrm>
            <a:off x="11080935" y="5232991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8" name="Rectangle 7"/>
          <p:cNvSpPr/>
          <p:nvPr/>
        </p:nvSpPr>
        <p:spPr>
          <a:xfrm>
            <a:off x="11582993" y="5232991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Rectangle 8"/>
          <p:cNvSpPr/>
          <p:nvPr/>
        </p:nvSpPr>
        <p:spPr>
          <a:xfrm>
            <a:off x="11582992" y="4731528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0" name="Rectangle 9"/>
          <p:cNvSpPr/>
          <p:nvPr/>
        </p:nvSpPr>
        <p:spPr>
          <a:xfrm>
            <a:off x="11080935" y="6197893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1" name="Rectangle 10"/>
          <p:cNvSpPr/>
          <p:nvPr/>
        </p:nvSpPr>
        <p:spPr>
          <a:xfrm>
            <a:off x="10578877" y="6206212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2" name="Rectangle 11"/>
          <p:cNvSpPr/>
          <p:nvPr/>
        </p:nvSpPr>
        <p:spPr>
          <a:xfrm>
            <a:off x="10070578" y="6206212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Rectangle 12"/>
          <p:cNvSpPr/>
          <p:nvPr/>
        </p:nvSpPr>
        <p:spPr>
          <a:xfrm>
            <a:off x="10578877" y="5717226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4" name="Rectangle 13"/>
          <p:cNvSpPr/>
          <p:nvPr/>
        </p:nvSpPr>
        <p:spPr>
          <a:xfrm>
            <a:off x="10578876" y="4735389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5" name="Rectangle 14"/>
          <p:cNvSpPr/>
          <p:nvPr/>
        </p:nvSpPr>
        <p:spPr>
          <a:xfrm>
            <a:off x="10067904" y="4735389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6" name="Rectangle 15"/>
          <p:cNvSpPr/>
          <p:nvPr/>
        </p:nvSpPr>
        <p:spPr>
          <a:xfrm>
            <a:off x="9574761" y="6208587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7" name="Rectangle 16"/>
          <p:cNvSpPr/>
          <p:nvPr/>
        </p:nvSpPr>
        <p:spPr>
          <a:xfrm>
            <a:off x="9066462" y="6208587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8" name="Rectangle 17"/>
          <p:cNvSpPr/>
          <p:nvPr/>
        </p:nvSpPr>
        <p:spPr>
          <a:xfrm>
            <a:off x="9578029" y="5720192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9" name="Rectangle 18"/>
          <p:cNvSpPr/>
          <p:nvPr/>
        </p:nvSpPr>
        <p:spPr>
          <a:xfrm>
            <a:off x="10578875" y="4238087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0" name="Rectangle 19"/>
          <p:cNvSpPr/>
          <p:nvPr/>
        </p:nvSpPr>
        <p:spPr>
          <a:xfrm>
            <a:off x="8558163" y="6206212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3050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873457" y="81280"/>
            <a:ext cx="11151583" cy="6776720"/>
          </a:xfrm>
        </p:spPr>
        <p:txBody>
          <a:bodyPr anchor="ctr">
            <a:normAutofit fontScale="85000" lnSpcReduction="20000"/>
          </a:bodyPr>
          <a:lstStyle/>
          <a:p>
            <a:r>
              <a:rPr lang="nb-NO" b="1" dirty="0" err="1" smtClean="0"/>
              <a:t>Merged</a:t>
            </a:r>
            <a:r>
              <a:rPr lang="nb-NO" b="1" dirty="0" smtClean="0"/>
              <a:t> Resource </a:t>
            </a:r>
            <a:r>
              <a:rPr lang="nb-NO" b="1" dirty="0" err="1" smtClean="0"/>
              <a:t>Dictionaries</a:t>
            </a:r>
            <a:endParaRPr lang="nb-NO" b="1" dirty="0"/>
          </a:p>
          <a:p>
            <a:r>
              <a:rPr lang="en-US" sz="24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/>
            </a:r>
            <a:br>
              <a:rPr lang="en-US" sz="24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24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</a:t>
            </a:r>
            <a:r>
              <a:rPr lang="en-US" sz="24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ContentPage</a:t>
            </a:r>
            <a:r>
              <a:rPr lang="en-US" sz="24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24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...&gt;&lt;</a:t>
            </a:r>
            <a:r>
              <a:rPr lang="en-US" sz="24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ContentPage.Resources</a:t>
            </a:r>
            <a:r>
              <a:rPr lang="en-US" sz="24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US" sz="2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&lt;</a:t>
            </a:r>
            <a:r>
              <a:rPr lang="en-US" sz="2400" dirty="0" err="1">
                <a:latin typeface="Consolas" panose="020B0609020204030204" pitchFamily="49" charset="0"/>
                <a:cs typeface="Consolas" panose="020B0609020204030204" pitchFamily="49" charset="0"/>
              </a:rPr>
              <a:t>ResourceDictionary</a:t>
            </a:r>
            <a:r>
              <a:rPr lang="en-US" sz="2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  <a:endParaRPr lang="en-US" sz="2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US" sz="2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  &lt;!-- </a:t>
            </a:r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Add more resources here </a:t>
            </a:r>
            <a:r>
              <a:rPr lang="en-US" sz="2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--&gt;</a:t>
            </a:r>
            <a:endParaRPr lang="en-US" sz="2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2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  &lt;</a:t>
            </a:r>
            <a:r>
              <a:rPr lang="en-US" sz="2400" dirty="0" err="1">
                <a:latin typeface="Consolas" panose="020B0609020204030204" pitchFamily="49" charset="0"/>
                <a:cs typeface="Consolas" panose="020B0609020204030204" pitchFamily="49" charset="0"/>
              </a:rPr>
              <a:t>ResourceDictionary</a:t>
            </a:r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 Source="</a:t>
            </a:r>
            <a:r>
              <a:rPr lang="en-US" sz="2400" dirty="0" err="1">
                <a:latin typeface="Consolas" panose="020B0609020204030204" pitchFamily="49" charset="0"/>
                <a:cs typeface="Consolas" panose="020B0609020204030204" pitchFamily="49" charset="0"/>
              </a:rPr>
              <a:t>MyResourceDictionary.xaml</a:t>
            </a:r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" </a:t>
            </a:r>
            <a:r>
              <a:rPr lang="en-US" sz="2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/&gt;</a:t>
            </a:r>
            <a:endParaRPr lang="en-US" sz="2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2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  &lt;!-- </a:t>
            </a:r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Add more resources here </a:t>
            </a:r>
            <a:r>
              <a:rPr lang="en-US" sz="2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--&gt;</a:t>
            </a:r>
            <a:endParaRPr lang="en-US" sz="2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US" sz="2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&lt;/</a:t>
            </a:r>
            <a:r>
              <a:rPr lang="en-US" sz="2400" dirty="0" err="1">
                <a:latin typeface="Consolas" panose="020B0609020204030204" pitchFamily="49" charset="0"/>
                <a:cs typeface="Consolas" panose="020B0609020204030204" pitchFamily="49" charset="0"/>
              </a:rPr>
              <a:t>ResourceDictionary</a:t>
            </a:r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&lt;/</a:t>
            </a:r>
            <a:r>
              <a:rPr lang="en-US" sz="24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ContentPage.Resources</a:t>
            </a:r>
            <a:r>
              <a:rPr lang="en-US" sz="24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&gt;&lt;/</a:t>
            </a:r>
            <a:r>
              <a:rPr lang="en-US" sz="24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ContentPage</a:t>
            </a:r>
            <a:r>
              <a:rPr lang="en-US" sz="24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</a:p>
          <a:p>
            <a:r>
              <a:rPr lang="en-US" sz="28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/>
            </a:r>
            <a:br>
              <a:rPr lang="en-US" sz="28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24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//now becomes</a:t>
            </a:r>
            <a:br>
              <a:rPr lang="en-US" sz="24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endParaRPr lang="en-US" sz="2400" dirty="0">
              <a:solidFill>
                <a:schemeClr val="tx1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24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</a:t>
            </a:r>
            <a:r>
              <a:rPr lang="en-US" sz="24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ContentPage</a:t>
            </a:r>
            <a:r>
              <a:rPr lang="en-US" sz="24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24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...&gt;&lt;</a:t>
            </a:r>
            <a:r>
              <a:rPr lang="en-US" sz="24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ContentPage.Resources</a:t>
            </a:r>
            <a:r>
              <a:rPr lang="en-US" sz="24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  <a:endParaRPr lang="en-US" sz="2400" dirty="0">
              <a:solidFill>
                <a:schemeClr val="tx1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24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2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&lt;!-- </a:t>
            </a:r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Add more resources here </a:t>
            </a:r>
            <a:r>
              <a:rPr lang="en-US" sz="2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--&gt;</a:t>
            </a:r>
            <a:endParaRPr lang="en-US" sz="2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2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&lt;</a:t>
            </a:r>
            <a:r>
              <a:rPr lang="en-US" sz="2400" dirty="0" err="1">
                <a:latin typeface="Consolas" panose="020B0609020204030204" pitchFamily="49" charset="0"/>
                <a:cs typeface="Consolas" panose="020B0609020204030204" pitchFamily="49" charset="0"/>
              </a:rPr>
              <a:t>ResourceDictionary</a:t>
            </a:r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 Source="</a:t>
            </a:r>
            <a:r>
              <a:rPr lang="en-US" sz="2400" dirty="0" err="1">
                <a:latin typeface="Consolas" panose="020B0609020204030204" pitchFamily="49" charset="0"/>
                <a:cs typeface="Consolas" panose="020B0609020204030204" pitchFamily="49" charset="0"/>
              </a:rPr>
              <a:t>MyResourceDictionary.xaml</a:t>
            </a:r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" </a:t>
            </a:r>
            <a:r>
              <a:rPr lang="en-US" sz="2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/&gt;</a:t>
            </a:r>
            <a:endParaRPr lang="en-US" sz="2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2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&lt;!-- </a:t>
            </a:r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Add </a:t>
            </a:r>
            <a:r>
              <a:rPr lang="en-US" sz="2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more </a:t>
            </a:r>
            <a:r>
              <a:rPr lang="en-US" sz="2400" dirty="0">
                <a:latin typeface="Consolas" panose="020B0609020204030204" pitchFamily="49" charset="0"/>
                <a:cs typeface="Consolas" panose="020B0609020204030204" pitchFamily="49" charset="0"/>
              </a:rPr>
              <a:t>resources here </a:t>
            </a:r>
            <a:r>
              <a:rPr lang="en-US" sz="2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--&gt;</a:t>
            </a:r>
            <a:endParaRPr lang="en-US" sz="2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24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&lt;/</a:t>
            </a:r>
            <a:r>
              <a:rPr lang="en-US" sz="24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ContentPage.Resources</a:t>
            </a:r>
            <a:r>
              <a:rPr lang="en-US" sz="24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&gt;&lt;/</a:t>
            </a:r>
            <a:r>
              <a:rPr lang="en-US" sz="24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ContentPage</a:t>
            </a:r>
            <a:r>
              <a:rPr lang="en-US" sz="24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</a:p>
        </p:txBody>
      </p:sp>
      <p:sp>
        <p:nvSpPr>
          <p:cNvPr id="3" name="Rectangle 2"/>
          <p:cNvSpPr/>
          <p:nvPr/>
        </p:nvSpPr>
        <p:spPr>
          <a:xfrm>
            <a:off x="11582993" y="6201461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6" name="Rectangle 5"/>
          <p:cNvSpPr/>
          <p:nvPr/>
        </p:nvSpPr>
        <p:spPr>
          <a:xfrm>
            <a:off x="11080934" y="5717226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Rectangle 6"/>
          <p:cNvSpPr/>
          <p:nvPr/>
        </p:nvSpPr>
        <p:spPr>
          <a:xfrm>
            <a:off x="11080935" y="5232991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8" name="Rectangle 7"/>
          <p:cNvSpPr/>
          <p:nvPr/>
        </p:nvSpPr>
        <p:spPr>
          <a:xfrm>
            <a:off x="11582993" y="5232991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Rectangle 8"/>
          <p:cNvSpPr/>
          <p:nvPr/>
        </p:nvSpPr>
        <p:spPr>
          <a:xfrm>
            <a:off x="11582992" y="4731528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0" name="Rectangle 9"/>
          <p:cNvSpPr/>
          <p:nvPr/>
        </p:nvSpPr>
        <p:spPr>
          <a:xfrm>
            <a:off x="11080935" y="6197893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1" name="Rectangle 10"/>
          <p:cNvSpPr/>
          <p:nvPr/>
        </p:nvSpPr>
        <p:spPr>
          <a:xfrm>
            <a:off x="10578877" y="6206212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2" name="Rectangle 11"/>
          <p:cNvSpPr/>
          <p:nvPr/>
        </p:nvSpPr>
        <p:spPr>
          <a:xfrm>
            <a:off x="10070578" y="6206212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Rectangle 12"/>
          <p:cNvSpPr/>
          <p:nvPr/>
        </p:nvSpPr>
        <p:spPr>
          <a:xfrm>
            <a:off x="10578877" y="5717226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4" name="Rectangle 13"/>
          <p:cNvSpPr/>
          <p:nvPr/>
        </p:nvSpPr>
        <p:spPr>
          <a:xfrm>
            <a:off x="10578876" y="4735389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5" name="Rectangle 14"/>
          <p:cNvSpPr/>
          <p:nvPr/>
        </p:nvSpPr>
        <p:spPr>
          <a:xfrm>
            <a:off x="10067904" y="4735389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6" name="Rectangle 15"/>
          <p:cNvSpPr/>
          <p:nvPr/>
        </p:nvSpPr>
        <p:spPr>
          <a:xfrm>
            <a:off x="9574761" y="6208587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7" name="Rectangle 16"/>
          <p:cNvSpPr/>
          <p:nvPr/>
        </p:nvSpPr>
        <p:spPr>
          <a:xfrm>
            <a:off x="9066462" y="6208587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8" name="Rectangle 17"/>
          <p:cNvSpPr/>
          <p:nvPr/>
        </p:nvSpPr>
        <p:spPr>
          <a:xfrm>
            <a:off x="9578029" y="5720192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9" name="Rectangle 18"/>
          <p:cNvSpPr/>
          <p:nvPr/>
        </p:nvSpPr>
        <p:spPr>
          <a:xfrm>
            <a:off x="10578875" y="4238087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0" name="Rectangle 19"/>
          <p:cNvSpPr/>
          <p:nvPr/>
        </p:nvSpPr>
        <p:spPr>
          <a:xfrm>
            <a:off x="8558163" y="6206212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632743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873458" y="1039528"/>
            <a:ext cx="10147470" cy="4783756"/>
          </a:xfrm>
        </p:spPr>
        <p:txBody>
          <a:bodyPr anchor="ctr">
            <a:normAutofit/>
          </a:bodyPr>
          <a:lstStyle/>
          <a:p>
            <a:r>
              <a:rPr lang="nb-NO" b="1" dirty="0" err="1" smtClean="0"/>
              <a:t>Label</a:t>
            </a:r>
            <a:r>
              <a:rPr lang="nb-NO" b="1" dirty="0" smtClean="0"/>
              <a:t> Love</a:t>
            </a:r>
            <a:r>
              <a:rPr lang="nb-NO" dirty="0" smtClean="0"/>
              <a:t/>
            </a:r>
            <a:br>
              <a:rPr lang="nb-NO" dirty="0" smtClean="0"/>
            </a:br>
            <a:r>
              <a:rPr lang="en-US" sz="28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&lt;Label</a:t>
            </a:r>
            <a:r>
              <a:rPr lang="en-US" sz="28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 </a:t>
            </a:r>
            <a:r>
              <a:rPr lang="en-US" sz="28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MaxLines</a:t>
            </a:r>
            <a:r>
              <a:rPr lang="en-US" sz="2800" dirty="0" smtClean="0">
                <a:latin typeface="Consolas" panose="020B0609020204030204" pitchFamily="49" charset="0"/>
                <a:cs typeface="Consolas" panose="020B0609020204030204" pitchFamily="49" charset="0"/>
              </a:rPr>
              <a:t>=</a:t>
            </a:r>
            <a:r>
              <a:rPr lang="en-US" sz="2800" dirty="0"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en-US" sz="2800" dirty="0" smtClean="0">
                <a:latin typeface="Consolas" panose="020B0609020204030204" pitchFamily="49" charset="0"/>
                <a:cs typeface="Consolas" panose="020B0609020204030204" pitchFamily="49" charset="0"/>
              </a:rPr>
              <a:t>2</a:t>
            </a:r>
            <a:r>
              <a:rPr lang="en-US" sz="2800" dirty="0">
                <a:latin typeface="Consolas" panose="020B0609020204030204" pitchFamily="49" charset="0"/>
                <a:cs typeface="Consolas" panose="020B0609020204030204" pitchFamily="49" charset="0"/>
              </a:rPr>
              <a:t>" </a:t>
            </a:r>
            <a:r>
              <a:rPr lang="en-US" sz="2800" dirty="0" err="1">
                <a:latin typeface="Consolas" panose="020B0609020204030204" pitchFamily="49" charset="0"/>
                <a:cs typeface="Consolas" panose="020B0609020204030204" pitchFamily="49" charset="0"/>
              </a:rPr>
              <a:t>LineBreakMode</a:t>
            </a:r>
            <a:r>
              <a:rPr lang="en-US" sz="2800" dirty="0">
                <a:latin typeface="Consolas" panose="020B0609020204030204" pitchFamily="49" charset="0"/>
                <a:cs typeface="Consolas" panose="020B0609020204030204" pitchFamily="49" charset="0"/>
              </a:rPr>
              <a:t>="</a:t>
            </a:r>
            <a:r>
              <a:rPr lang="en-US" sz="28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TailTruncation</a:t>
            </a:r>
            <a:r>
              <a:rPr lang="en-US" sz="2800" dirty="0"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en-US" sz="28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28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Text</a:t>
            </a:r>
            <a:r>
              <a:rPr lang="en-US" sz="28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="Lorem ipsum dolor sit </a:t>
            </a:r>
            <a:r>
              <a:rPr lang="en-US" sz="28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amet</a:t>
            </a:r>
            <a:r>
              <a:rPr lang="en-US" sz="28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consectetur</a:t>
            </a:r>
            <a:r>
              <a:rPr lang="en-US" sz="28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adipiscing</a:t>
            </a:r>
            <a:r>
              <a:rPr lang="en-US" sz="28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elit</a:t>
            </a:r>
            <a:r>
              <a:rPr lang="en-US" sz="28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. </a:t>
            </a:r>
            <a:r>
              <a:rPr lang="en-US" sz="28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Duis</a:t>
            </a:r>
            <a:r>
              <a:rPr lang="en-US" sz="28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nec</a:t>
            </a:r>
            <a:r>
              <a:rPr lang="en-US" sz="28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porttitor</a:t>
            </a:r>
            <a:r>
              <a:rPr lang="en-US" sz="28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nulla</a:t>
            </a:r>
            <a:r>
              <a:rPr lang="en-US" sz="28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 id </a:t>
            </a:r>
            <a:r>
              <a:rPr lang="en-US" sz="28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sollicitudin</a:t>
            </a:r>
            <a:r>
              <a:rPr lang="en-US" sz="28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eros</a:t>
            </a:r>
            <a:r>
              <a:rPr lang="en-US" sz="28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. </a:t>
            </a:r>
            <a:r>
              <a:rPr lang="en-US" sz="28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Aliquam</a:t>
            </a:r>
            <a:r>
              <a:rPr lang="en-US" sz="28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sed</a:t>
            </a:r>
            <a:r>
              <a:rPr lang="en-US" sz="28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massa</a:t>
            </a:r>
            <a:r>
              <a:rPr lang="en-US" sz="28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bibendum</a:t>
            </a:r>
            <a:r>
              <a:rPr lang="en-US" sz="28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tempor</a:t>
            </a:r>
            <a:r>
              <a:rPr lang="en-US" sz="28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odio</a:t>
            </a:r>
            <a:r>
              <a:rPr lang="en-US" sz="28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nec</a:t>
            </a:r>
            <a:r>
              <a:rPr lang="en-US" sz="28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bibendum</a:t>
            </a:r>
            <a:r>
              <a:rPr lang="en-US" sz="28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28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lorem“ /&gt; </a:t>
            </a:r>
            <a:endParaRPr lang="en-US" sz="2800" dirty="0">
              <a:solidFill>
                <a:schemeClr val="tx1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1582993" y="6201461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6" name="Rectangle 5"/>
          <p:cNvSpPr/>
          <p:nvPr/>
        </p:nvSpPr>
        <p:spPr>
          <a:xfrm>
            <a:off x="11080934" y="5717226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Rectangle 6"/>
          <p:cNvSpPr/>
          <p:nvPr/>
        </p:nvSpPr>
        <p:spPr>
          <a:xfrm>
            <a:off x="11080935" y="5232991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8" name="Rectangle 7"/>
          <p:cNvSpPr/>
          <p:nvPr/>
        </p:nvSpPr>
        <p:spPr>
          <a:xfrm>
            <a:off x="11582993" y="5232991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Rectangle 8"/>
          <p:cNvSpPr/>
          <p:nvPr/>
        </p:nvSpPr>
        <p:spPr>
          <a:xfrm>
            <a:off x="11582992" y="4731528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0" name="Rectangle 9"/>
          <p:cNvSpPr/>
          <p:nvPr/>
        </p:nvSpPr>
        <p:spPr>
          <a:xfrm>
            <a:off x="11080935" y="6197893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1" name="Rectangle 10"/>
          <p:cNvSpPr/>
          <p:nvPr/>
        </p:nvSpPr>
        <p:spPr>
          <a:xfrm>
            <a:off x="10578877" y="6206212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2" name="Rectangle 11"/>
          <p:cNvSpPr/>
          <p:nvPr/>
        </p:nvSpPr>
        <p:spPr>
          <a:xfrm>
            <a:off x="10070578" y="6206212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Rectangle 12"/>
          <p:cNvSpPr/>
          <p:nvPr/>
        </p:nvSpPr>
        <p:spPr>
          <a:xfrm>
            <a:off x="10578877" y="5717226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4" name="Rectangle 13"/>
          <p:cNvSpPr/>
          <p:nvPr/>
        </p:nvSpPr>
        <p:spPr>
          <a:xfrm>
            <a:off x="10578876" y="4735389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5" name="Rectangle 14"/>
          <p:cNvSpPr/>
          <p:nvPr/>
        </p:nvSpPr>
        <p:spPr>
          <a:xfrm>
            <a:off x="10067904" y="4735389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6" name="Rectangle 15"/>
          <p:cNvSpPr/>
          <p:nvPr/>
        </p:nvSpPr>
        <p:spPr>
          <a:xfrm>
            <a:off x="9574761" y="6208587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7" name="Rectangle 16"/>
          <p:cNvSpPr/>
          <p:nvPr/>
        </p:nvSpPr>
        <p:spPr>
          <a:xfrm>
            <a:off x="9066462" y="6208587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8" name="Rectangle 17"/>
          <p:cNvSpPr/>
          <p:nvPr/>
        </p:nvSpPr>
        <p:spPr>
          <a:xfrm>
            <a:off x="9578029" y="5720192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9" name="Rectangle 18"/>
          <p:cNvSpPr/>
          <p:nvPr/>
        </p:nvSpPr>
        <p:spPr>
          <a:xfrm>
            <a:off x="10578875" y="4238087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0" name="Rectangle 19"/>
          <p:cNvSpPr/>
          <p:nvPr/>
        </p:nvSpPr>
        <p:spPr>
          <a:xfrm>
            <a:off x="8558163" y="6206212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921857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933465" y="468662"/>
            <a:ext cx="10147470" cy="5950255"/>
          </a:xfrm>
        </p:spPr>
        <p:txBody>
          <a:bodyPr anchor="ctr">
            <a:normAutofit fontScale="40000" lnSpcReduction="20000"/>
          </a:bodyPr>
          <a:lstStyle/>
          <a:p>
            <a:r>
              <a:rPr lang="nb-NO" sz="11400" b="1" dirty="0" smtClean="0"/>
              <a:t>Span Bindings &amp; </a:t>
            </a:r>
            <a:r>
              <a:rPr lang="nb-NO" sz="11400" b="1" dirty="0" err="1" smtClean="0"/>
              <a:t>Gestures</a:t>
            </a:r>
            <a:endParaRPr lang="nb-NO" sz="11400" dirty="0" smtClean="0"/>
          </a:p>
          <a:p>
            <a:endParaRPr lang="en-US" sz="2800" dirty="0" smtClean="0">
              <a:solidFill>
                <a:schemeClr val="tx1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30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</a:t>
            </a:r>
            <a:r>
              <a:rPr lang="en-US" sz="30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Label&gt;</a:t>
            </a:r>
          </a:p>
          <a:p>
            <a:r>
              <a:rPr lang="en-US" sz="30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&lt;</a:t>
            </a:r>
            <a:r>
              <a:rPr lang="en-US" sz="30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Label.FormattedText</a:t>
            </a:r>
            <a:r>
              <a:rPr lang="en-US" sz="30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</a:p>
          <a:p>
            <a:r>
              <a:rPr lang="en-US" sz="30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&lt;</a:t>
            </a:r>
            <a:r>
              <a:rPr lang="en-US" sz="30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FormattedString</a:t>
            </a:r>
            <a:r>
              <a:rPr lang="en-US" sz="30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</a:p>
          <a:p>
            <a:r>
              <a:rPr lang="en-US" sz="30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    &lt;</a:t>
            </a:r>
            <a:r>
              <a:rPr lang="en-US" sz="30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FormattedString.Spans</a:t>
            </a:r>
            <a:r>
              <a:rPr lang="en-US" sz="30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</a:p>
          <a:p>
            <a:r>
              <a:rPr lang="en-US" sz="30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        &lt;Span Text="This app is written in C#, XAML, and native APIs using the" /&gt;</a:t>
            </a:r>
          </a:p>
          <a:p>
            <a:r>
              <a:rPr lang="en-US" sz="30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        &lt;Span Text=" " /&gt;</a:t>
            </a:r>
          </a:p>
          <a:p>
            <a:r>
              <a:rPr lang="en-US" sz="30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        &lt;Span Text="</a:t>
            </a:r>
            <a:r>
              <a:rPr lang="en-US" sz="30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Xamarin</a:t>
            </a:r>
            <a:r>
              <a:rPr lang="en-US" sz="30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Platform" </a:t>
            </a:r>
            <a:r>
              <a:rPr lang="en-US" sz="30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FontAttributes</a:t>
            </a:r>
            <a:r>
              <a:rPr lang="en-US" sz="30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="Bold" </a:t>
            </a:r>
            <a:r>
              <a:rPr lang="en-US" sz="30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TextColor</a:t>
            </a:r>
            <a:r>
              <a:rPr lang="en-US" sz="30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="Blue" </a:t>
            </a:r>
            <a:r>
              <a:rPr lang="en-US" sz="30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TextDecorations</a:t>
            </a:r>
            <a:r>
              <a:rPr lang="en-US" sz="30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="Underline"&gt;</a:t>
            </a:r>
          </a:p>
          <a:p>
            <a:r>
              <a:rPr lang="en-US" sz="30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            &lt;</a:t>
            </a:r>
            <a:r>
              <a:rPr lang="en-US" sz="30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Span.GestureRecognizers</a:t>
            </a:r>
            <a:r>
              <a:rPr lang="en-US" sz="30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</a:p>
          <a:p>
            <a:r>
              <a:rPr lang="en-US" sz="30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               &lt;</a:t>
            </a:r>
            <a:r>
              <a:rPr lang="en-US" sz="30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TapGestureRecognizer</a:t>
            </a:r>
            <a:r>
              <a:rPr lang="en-US" sz="30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</a:p>
          <a:p>
            <a:r>
              <a:rPr lang="en-US" sz="30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                    Command="{Binding </a:t>
            </a:r>
            <a:r>
              <a:rPr lang="en-US" sz="30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TapCommand</a:t>
            </a:r>
            <a:r>
              <a:rPr lang="en-US" sz="30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 Mode=</a:t>
            </a:r>
            <a:r>
              <a:rPr lang="en-US" sz="30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OneWay</a:t>
            </a:r>
            <a:r>
              <a:rPr lang="en-US" sz="30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}"</a:t>
            </a:r>
          </a:p>
          <a:p>
            <a:r>
              <a:rPr lang="en-US" sz="30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                    </a:t>
            </a:r>
            <a:r>
              <a:rPr lang="en-US" sz="30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CommandParameter</a:t>
            </a:r>
            <a:r>
              <a:rPr lang="en-US" sz="30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="https://docs.microsoft.com/</a:t>
            </a:r>
            <a:r>
              <a:rPr lang="en-US" sz="30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en</a:t>
            </a:r>
            <a:r>
              <a:rPr lang="en-US" sz="30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-us/</a:t>
            </a:r>
            <a:r>
              <a:rPr lang="en-US" sz="30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xamarin</a:t>
            </a:r>
            <a:r>
              <a:rPr lang="en-US" sz="30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</a:t>
            </a:r>
            <a:r>
              <a:rPr lang="en-US" sz="30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xamarin</a:t>
            </a:r>
            <a:r>
              <a:rPr lang="en-US" sz="30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-forms/"/&gt;</a:t>
            </a:r>
          </a:p>
          <a:p>
            <a:r>
              <a:rPr lang="en-US" sz="30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             &lt;/</a:t>
            </a:r>
            <a:r>
              <a:rPr lang="en-US" sz="30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Span.GestureRecognizers</a:t>
            </a:r>
            <a:r>
              <a:rPr lang="en-US" sz="30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</a:p>
          <a:p>
            <a:r>
              <a:rPr lang="en-US" sz="30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        &lt;/Span&gt;</a:t>
            </a:r>
          </a:p>
          <a:p>
            <a:r>
              <a:rPr lang="en-US" sz="30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        &lt;Span Text="." /&gt;</a:t>
            </a:r>
          </a:p>
          <a:p>
            <a:r>
              <a:rPr lang="en-US" sz="30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    &lt;/</a:t>
            </a:r>
            <a:r>
              <a:rPr lang="en-US" sz="30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FormattedString.Spans</a:t>
            </a:r>
            <a:r>
              <a:rPr lang="en-US" sz="30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</a:p>
          <a:p>
            <a:r>
              <a:rPr lang="en-US" sz="30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&lt;/</a:t>
            </a:r>
            <a:r>
              <a:rPr lang="en-US" sz="30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FormattedString</a:t>
            </a:r>
            <a:r>
              <a:rPr lang="en-US" sz="30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</a:p>
          <a:p>
            <a:r>
              <a:rPr lang="en-US" sz="30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&lt;/</a:t>
            </a:r>
            <a:r>
              <a:rPr lang="en-US" sz="30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Label.FormattedText</a:t>
            </a:r>
            <a:r>
              <a:rPr lang="en-US" sz="30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</a:p>
          <a:p>
            <a:r>
              <a:rPr lang="en-US" sz="30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&lt;/Label&gt;</a:t>
            </a:r>
          </a:p>
        </p:txBody>
      </p:sp>
      <p:pic>
        <p:nvPicPr>
          <p:cNvPr id="4098" name="Picture 2" descr="https://blog.xamarin.com/wp-content/uploads/2018/10/forms_hyperlink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5497" y="4902286"/>
            <a:ext cx="4102504" cy="1244452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424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873458" y="1039528"/>
            <a:ext cx="10147470" cy="4783756"/>
          </a:xfrm>
        </p:spPr>
        <p:txBody>
          <a:bodyPr anchor="ctr">
            <a:normAutofit/>
          </a:bodyPr>
          <a:lstStyle/>
          <a:p>
            <a:r>
              <a:rPr lang="nb-NO" b="1" dirty="0" smtClean="0"/>
              <a:t>Editor Placeholder </a:t>
            </a:r>
            <a:r>
              <a:rPr lang="nb-NO" b="1" dirty="0" err="1" smtClean="0"/>
              <a:t>Color</a:t>
            </a:r>
            <a:r>
              <a:rPr lang="nb-NO" b="1" dirty="0" smtClean="0"/>
              <a:t> &amp; </a:t>
            </a:r>
            <a:r>
              <a:rPr lang="nb-NO" b="1" dirty="0" err="1" smtClean="0"/>
              <a:t>AutoSize</a:t>
            </a:r>
            <a:r>
              <a:rPr lang="nb-NO" dirty="0" smtClean="0"/>
              <a:t/>
            </a:r>
            <a:br>
              <a:rPr lang="nb-NO" dirty="0" smtClean="0"/>
            </a:br>
            <a:r>
              <a:rPr lang="en-US" sz="3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&lt;Editor </a:t>
            </a:r>
            <a:r>
              <a:rPr lang="en-US" sz="32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AutoSize</a:t>
            </a:r>
            <a:r>
              <a:rPr lang="en-US" sz="3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="</a:t>
            </a:r>
            <a:r>
              <a:rPr lang="en-US" sz="3200" dirty="0" err="1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TextChanges</a:t>
            </a:r>
            <a:r>
              <a:rPr lang="en-US" sz="32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 Placeholder</a:t>
            </a:r>
            <a:r>
              <a:rPr lang="en-US" sz="3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="Leave your comments </a:t>
            </a:r>
            <a:r>
              <a:rPr lang="en-US" sz="32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here</a:t>
            </a:r>
            <a:r>
              <a:rPr lang="en-US" sz="3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en-US" sz="3200" dirty="0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PlaceholderColor</a:t>
            </a:r>
            <a:r>
              <a:rPr lang="en-US" sz="32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="Purple" /&gt;</a:t>
            </a:r>
          </a:p>
        </p:txBody>
      </p:sp>
      <p:sp>
        <p:nvSpPr>
          <p:cNvPr id="3" name="Rectangle 2"/>
          <p:cNvSpPr/>
          <p:nvPr/>
        </p:nvSpPr>
        <p:spPr>
          <a:xfrm>
            <a:off x="11582993" y="6201461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6" name="Rectangle 5"/>
          <p:cNvSpPr/>
          <p:nvPr/>
        </p:nvSpPr>
        <p:spPr>
          <a:xfrm>
            <a:off x="11080934" y="5717226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Rectangle 6"/>
          <p:cNvSpPr/>
          <p:nvPr/>
        </p:nvSpPr>
        <p:spPr>
          <a:xfrm>
            <a:off x="11080935" y="5232991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8" name="Rectangle 7"/>
          <p:cNvSpPr/>
          <p:nvPr/>
        </p:nvSpPr>
        <p:spPr>
          <a:xfrm>
            <a:off x="11582993" y="5232991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Rectangle 8"/>
          <p:cNvSpPr/>
          <p:nvPr/>
        </p:nvSpPr>
        <p:spPr>
          <a:xfrm>
            <a:off x="11582992" y="4731528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0" name="Rectangle 9"/>
          <p:cNvSpPr/>
          <p:nvPr/>
        </p:nvSpPr>
        <p:spPr>
          <a:xfrm>
            <a:off x="11080935" y="6197893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1" name="Rectangle 10"/>
          <p:cNvSpPr/>
          <p:nvPr/>
        </p:nvSpPr>
        <p:spPr>
          <a:xfrm>
            <a:off x="10578877" y="6206212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2" name="Rectangle 11"/>
          <p:cNvSpPr/>
          <p:nvPr/>
        </p:nvSpPr>
        <p:spPr>
          <a:xfrm>
            <a:off x="10070578" y="6206212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3" name="Rectangle 12"/>
          <p:cNvSpPr/>
          <p:nvPr/>
        </p:nvSpPr>
        <p:spPr>
          <a:xfrm>
            <a:off x="10578877" y="5717226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4" name="Rectangle 13"/>
          <p:cNvSpPr/>
          <p:nvPr/>
        </p:nvSpPr>
        <p:spPr>
          <a:xfrm>
            <a:off x="10578876" y="4735389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5" name="Rectangle 14"/>
          <p:cNvSpPr/>
          <p:nvPr/>
        </p:nvSpPr>
        <p:spPr>
          <a:xfrm>
            <a:off x="10067904" y="4735389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6" name="Rectangle 15"/>
          <p:cNvSpPr/>
          <p:nvPr/>
        </p:nvSpPr>
        <p:spPr>
          <a:xfrm>
            <a:off x="9574761" y="6208587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7" name="Rectangle 16"/>
          <p:cNvSpPr/>
          <p:nvPr/>
        </p:nvSpPr>
        <p:spPr>
          <a:xfrm>
            <a:off x="9066462" y="6208587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8" name="Rectangle 17"/>
          <p:cNvSpPr/>
          <p:nvPr/>
        </p:nvSpPr>
        <p:spPr>
          <a:xfrm>
            <a:off x="9578029" y="5720192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9" name="Rectangle 18"/>
          <p:cNvSpPr/>
          <p:nvPr/>
        </p:nvSpPr>
        <p:spPr>
          <a:xfrm>
            <a:off x="10578875" y="4238087"/>
            <a:ext cx="442049" cy="442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0" name="Rectangle 19"/>
          <p:cNvSpPr/>
          <p:nvPr/>
        </p:nvSpPr>
        <p:spPr>
          <a:xfrm>
            <a:off x="8558163" y="6206212"/>
            <a:ext cx="442049" cy="44204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42960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emplate Sopra Steria 2018">
      <a:dk1>
        <a:srgbClr val="000000"/>
      </a:dk1>
      <a:lt1>
        <a:srgbClr val="FFFFFF"/>
      </a:lt1>
      <a:dk2>
        <a:srgbClr val="555554"/>
      </a:dk2>
      <a:lt2>
        <a:srgbClr val="ECEDED"/>
      </a:lt2>
      <a:accent1>
        <a:srgbClr val="CF022B"/>
      </a:accent1>
      <a:accent2>
        <a:srgbClr val="7B7C7E"/>
      </a:accent2>
      <a:accent3>
        <a:srgbClr val="41738C"/>
      </a:accent3>
      <a:accent4>
        <a:srgbClr val="E1DACD"/>
      </a:accent4>
      <a:accent5>
        <a:srgbClr val="CAE0E8"/>
      </a:accent5>
      <a:accent6>
        <a:srgbClr val="E9DBDB"/>
      </a:accent6>
      <a:hlink>
        <a:srgbClr val="8C2350"/>
      </a:hlink>
      <a:folHlink>
        <a:srgbClr val="DA367C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6" id="{E989FDFA-65E1-224B-AC65-F776852EF1A2}" vid="{733966BE-08D6-354E-86E2-632DE970F5A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haredContentType xmlns="Microsoft.SharePoint.Taxonomy.ContentTypeSync" SourceId="000e2059-5ee7-47e9-8d7c-e5c5b9f97e02" ContentTypeId="0x0101" PreviousValue="false"/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1f1b9a1-a14a-4bc7-a26e-d14c8d65680a"/>
    <Template xmlns="63b24021-16b9-40b4-bc11-ddf9adc8c119">PowerPoint</Template>
    <jfd51d9e2b464e40b8a7b13280b9089c xmlns="21f1b9a1-a14a-4bc7-a26e-d14c8d65680a">
      <Terms xmlns="http://schemas.microsoft.com/office/infopath/2007/PartnerControls"/>
    </jfd51d9e2b464e40b8a7b13280b9089c>
    <Sensitivity_x0020_level xmlns="21f1b9a1-a14a-4bc7-a26e-d14c8d65680a" xsi:nil="true"/>
    <m7b91fbce3df4f5da115d1433180bceb xmlns="21f1b9a1-a14a-4bc7-a26e-d14c8d65680a">
      <Terms xmlns="http://schemas.microsoft.com/office/infopath/2007/PartnerControls"/>
    </m7b91fbce3df4f5da115d1433180bceb>
    <e16ca6858a6d4e1eb1b2576b3483cc38 xmlns="21f1b9a1-a14a-4bc7-a26e-d14c8d65680a">
      <Terms xmlns="http://schemas.microsoft.com/office/infopath/2007/PartnerControls"/>
    </e16ca6858a6d4e1eb1b2576b3483cc38>
    <cb7384e601db497bbb88b8939feae4db xmlns="21f1b9a1-a14a-4bc7-a26e-d14c8d65680a">
      <Terms xmlns="http://schemas.microsoft.com/office/infopath/2007/PartnerControls"/>
    </cb7384e601db497bbb88b8939feae4db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9D30C2A4805C14FA566CBCB9C9AFB7C" ma:contentTypeVersion="6" ma:contentTypeDescription="Create a new document." ma:contentTypeScope="" ma:versionID="05abd2ed05379facb8f14eec628e5c82">
  <xsd:schema xmlns:xsd="http://www.w3.org/2001/XMLSchema" xmlns:xs="http://www.w3.org/2001/XMLSchema" xmlns:p="http://schemas.microsoft.com/office/2006/metadata/properties" xmlns:ns2="21f1b9a1-a14a-4bc7-a26e-d14c8d65680a" xmlns:ns3="63b24021-16b9-40b4-bc11-ddf9adc8c119" xmlns:ns4="0bcf754d-9d7a-4c89-b56d-8c7ee0da1d69" targetNamespace="http://schemas.microsoft.com/office/2006/metadata/properties" ma:root="true" ma:fieldsID="b7b67958cdd096c5ece88729468832c4" ns2:_="" ns3:_="" ns4:_="">
    <xsd:import namespace="21f1b9a1-a14a-4bc7-a26e-d14c8d65680a"/>
    <xsd:import namespace="63b24021-16b9-40b4-bc11-ddf9adc8c119"/>
    <xsd:import namespace="0bcf754d-9d7a-4c89-b56d-8c7ee0da1d69"/>
    <xsd:element name="properties">
      <xsd:complexType>
        <xsd:sequence>
          <xsd:element name="documentManagement">
            <xsd:complexType>
              <xsd:all>
                <xsd:element ref="ns2:TaxCatchAll" minOccurs="0"/>
                <xsd:element ref="ns2:m7b91fbce3df4f5da115d1433180bceb" minOccurs="0"/>
                <xsd:element ref="ns3:Template" minOccurs="0"/>
                <xsd:element ref="ns2:TaxCatchAllLabel" minOccurs="0"/>
                <xsd:element ref="ns2:jfd51d9e2b464e40b8a7b13280b9089c" minOccurs="0"/>
                <xsd:element ref="ns2:e16ca6858a6d4e1eb1b2576b3483cc38" minOccurs="0"/>
                <xsd:element ref="ns2:cb7384e601db497bbb88b8939feae4db" minOccurs="0"/>
                <xsd:element ref="ns2:Sensitivity_x0020_level" minOccurs="0"/>
                <xsd:element ref="ns3:MediaServiceFastMetadata" minOccurs="0"/>
                <xsd:element ref="ns4:SharedWithUsers" minOccurs="0"/>
                <xsd:element ref="ns4:SharedWithDetails" minOccurs="0"/>
                <xsd:element ref="ns3:MediaService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1f1b9a1-a14a-4bc7-a26e-d14c8d65680a" elementFormDefault="qualified">
    <xsd:import namespace="http://schemas.microsoft.com/office/2006/documentManagement/types"/>
    <xsd:import namespace="http://schemas.microsoft.com/office/infopath/2007/PartnerControls"/>
    <xsd:element name="TaxCatchAll" ma:index="8" nillable="true" ma:displayName="Taxonomy Catch All Column" ma:hidden="true" ma:list="{1a25ee16-933c-4828-8c73-215ecf0b6e78}" ma:internalName="TaxCatchAll" ma:showField="CatchAllData" ma:web="0bcf754d-9d7a-4c89-b56d-8c7ee0da1d6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7b91fbce3df4f5da115d1433180bceb" ma:index="9" nillable="true" ma:taxonomy="true" ma:internalName="m7b91fbce3df4f5da115d1433180bceb" ma:taxonomyFieldName="Document_x0020_type" ma:displayName="Document type" ma:readOnly="false" ma:default="" ma:fieldId="{67b91fbc-e3df-4f5d-a115-d1433180bceb}" ma:taxonomyMulti="true" ma:sspId="000e2059-5ee7-47e9-8d7c-e5c5b9f97e02" ma:termSetId="b41fe23d-2ab6-46db-841a-cbc15ff164f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Label" ma:index="11" nillable="true" ma:displayName="Taxonomy Catch All Column1" ma:hidden="true" ma:list="{1a25ee16-933c-4828-8c73-215ecf0b6e78}" ma:internalName="TaxCatchAllLabel" ma:readOnly="true" ma:showField="CatchAllDataLabel" ma:web="0bcf754d-9d7a-4c89-b56d-8c7ee0da1d6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jfd51d9e2b464e40b8a7b13280b9089c" ma:index="13" nillable="true" ma:taxonomy="true" ma:internalName="jfd51d9e2b464e40b8a7b13280b9089c" ma:taxonomyFieldName="Community" ma:displayName="Community" ma:readOnly="false" ma:default="" ma:fieldId="{3fd51d9e-2b46-4e40-b8a7-b13280b9089c}" ma:taxonomyMulti="true" ma:sspId="000e2059-5ee7-47e9-8d7c-e5c5b9f97e02" ma:termSetId="cbff4a31-9767-48d3-9f7e-7d5fae8965aa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16ca6858a6d4e1eb1b2576b3483cc38" ma:index="15" nillable="true" ma:taxonomy="true" ma:internalName="e16ca6858a6d4e1eb1b2576b3483cc38" ma:taxonomyFieldName="Steria_x0020_location" ma:displayName="Steria location" ma:readOnly="false" ma:default="" ma:fieldId="{e16ca685-8a6d-4e1e-b1b2-576b3483cc38}" ma:taxonomyMulti="true" ma:sspId="000e2059-5ee7-47e9-8d7c-e5c5b9f97e02" ma:termSetId="06fb51a1-70d9-4608-80ae-c46ce699b39a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cb7384e601db497bbb88b8939feae4db" ma:index="17" nillable="true" ma:taxonomy="true" ma:internalName="cb7384e601db497bbb88b8939feae4db" ma:taxonomyFieldName="Languages" ma:displayName="Languages" ma:readOnly="false" ma:default="" ma:fieldId="{cb7384e6-01db-497b-bb88-b8939feae4db}" ma:taxonomyMulti="true" ma:sspId="000e2059-5ee7-47e9-8d7c-e5c5b9f97e02" ma:termSetId="5d5e187e-ca10-44f3-ac34-13e5ac42fd40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ensitivity_x0020_level" ma:index="19" nillable="true" ma:displayName="Sensitivity level" ma:description="Choose the sensitivity level of your document." ma:format="Dropdown" ma:hidden="true" ma:internalName="Sensitivity_x0020_level" ma:readOnly="false">
      <xsd:simpleType>
        <xsd:restriction base="dms:Choice">
          <xsd:enumeration value="Open - None or Public"/>
          <xsd:enumeration value="Level 1 - For internal use only"/>
          <xsd:enumeration value="Level 2 - In confidence"/>
          <xsd:enumeration value="Level 3 - In strictest confidence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3b24021-16b9-40b4-bc11-ddf9adc8c119" elementFormDefault="qualified">
    <xsd:import namespace="http://schemas.microsoft.com/office/2006/documentManagement/types"/>
    <xsd:import namespace="http://schemas.microsoft.com/office/infopath/2007/PartnerControls"/>
    <xsd:element name="Template" ma:index="10" nillable="true" ma:displayName="Template" ma:default="Norwegian" ma:format="Dropdown" ma:internalName="Template">
      <xsd:simpleType>
        <xsd:restriction base="dms:Choice">
          <xsd:enumeration value="Norwegian"/>
          <xsd:enumeration value="Swedish"/>
          <xsd:enumeration value="Danish"/>
          <xsd:enumeration value="English"/>
          <xsd:enumeration value="Tools"/>
          <xsd:enumeration value="PowerPoint"/>
          <xsd:enumeration value="Word"/>
        </xsd:restriction>
      </xsd:simpleType>
    </xsd:element>
    <xsd:element name="MediaServiceFastMetadata" ma:index="2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Metadata" ma:index="23" nillable="true" ma:displayName="MediaServiceMetadata" ma:hidden="true" ma:internalName="MediaService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cf754d-9d7a-4c89-b56d-8c7ee0da1d69" elementFormDefault="qualified">
    <xsd:import namespace="http://schemas.microsoft.com/office/2006/documentManagement/types"/>
    <xsd:import namespace="http://schemas.microsoft.com/office/infopath/2007/PartnerControls"/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281FE94-46AB-4214-B894-CCAA478B07DC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3B67839C-D362-4946-A82E-BBBBC935726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8ABC64-FCF0-4CF4-8779-CA14E42E0424}">
  <ds:schemaRefs>
    <ds:schemaRef ds:uri="21f1b9a1-a14a-4bc7-a26e-d14c8d65680a"/>
    <ds:schemaRef ds:uri="http://purl.org/dc/terms/"/>
    <ds:schemaRef ds:uri="63b24021-16b9-40b4-bc11-ddf9adc8c119"/>
    <ds:schemaRef ds:uri="http://schemas.microsoft.com/office/2006/documentManagement/types"/>
    <ds:schemaRef ds:uri="0bcf754d-9d7a-4c89-b56d-8c7ee0da1d69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CD08AD8A-B990-4081-BC4F-4E5570D155C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1f1b9a1-a14a-4bc7-a26e-d14c8d65680a"/>
    <ds:schemaRef ds:uri="63b24021-16b9-40b4-bc11-ddf9adc8c119"/>
    <ds:schemaRef ds:uri="0bcf754d-9d7a-4c89-b56d-8c7ee0da1d6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Microsoft-Workshop-IoT-Hub-june-2018</Template>
  <TotalTime>6392</TotalTime>
  <Words>1171</Words>
  <Application>Microsoft Office PowerPoint</Application>
  <PresentationFormat>Widescreen</PresentationFormat>
  <Paragraphs>311</Paragraphs>
  <Slides>33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6" baseType="lpstr">
      <vt:lpstr>Arial</vt:lpstr>
      <vt:lpstr>Calibri</vt:lpstr>
      <vt:lpstr>Calibri Light</vt:lpstr>
      <vt:lpstr>Cat</vt:lpstr>
      <vt:lpstr>Consolas</vt:lpstr>
      <vt:lpstr>Mangal</vt:lpstr>
      <vt:lpstr>Roboto</vt:lpstr>
      <vt:lpstr>Segoe UI</vt:lpstr>
      <vt:lpstr>Segoe UI Semilight</vt:lpstr>
      <vt:lpstr>Source Sans Pro</vt:lpstr>
      <vt:lpstr>Tahoma</vt:lpstr>
      <vt:lpstr>Wingdings</vt:lpstr>
      <vt:lpstr>Office Theme</vt:lpstr>
      <vt:lpstr>PowerPoint Presentation</vt:lpstr>
      <vt:lpstr>Agenda</vt:lpstr>
      <vt:lpstr>MONICA B. TVEDT, AVDELINGSLEDER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LTR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A kit of essential cross platform APIs for your mobile apps – Native Android, Native iOS or Forms</vt:lpstr>
      <vt:lpstr>PowerPoint Presentation</vt:lpstr>
      <vt:lpstr>PowerPoint Presentation</vt:lpstr>
      <vt:lpstr>PowerPoint Presentation</vt:lpstr>
      <vt:lpstr>PowerPoint Presentation</vt:lpstr>
    </vt:vector>
  </TitlesOfParts>
  <Company>SopraSteria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TVEDT Monica</dc:creator>
  <cp:lastModifiedBy>TVEDT Monica</cp:lastModifiedBy>
  <cp:revision>171</cp:revision>
  <cp:lastPrinted>2017-11-26T10:34:55Z</cp:lastPrinted>
  <dcterms:created xsi:type="dcterms:W3CDTF">2018-06-08T13:59:47Z</dcterms:created>
  <dcterms:modified xsi:type="dcterms:W3CDTF">2018-12-14T12:34:38Z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0x010100E9D30C2A4805C14FA566CBCB9C9AFB7C</vt:lpwstr>
  </property>
</Properties>
</file>